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14" r:id="rId2"/>
    <p:sldId id="356" r:id="rId3"/>
    <p:sldId id="352" r:id="rId4"/>
    <p:sldId id="355" r:id="rId5"/>
    <p:sldId id="354" r:id="rId6"/>
    <p:sldId id="389" r:id="rId7"/>
    <p:sldId id="315" r:id="rId8"/>
    <p:sldId id="317" r:id="rId9"/>
    <p:sldId id="318" r:id="rId10"/>
    <p:sldId id="320" r:id="rId11"/>
    <p:sldId id="321" r:id="rId12"/>
    <p:sldId id="324" r:id="rId13"/>
    <p:sldId id="325" r:id="rId14"/>
    <p:sldId id="326" r:id="rId15"/>
    <p:sldId id="322" r:id="rId16"/>
    <p:sldId id="332" r:id="rId17"/>
    <p:sldId id="333" r:id="rId18"/>
    <p:sldId id="334" r:id="rId19"/>
    <p:sldId id="335" r:id="rId20"/>
    <p:sldId id="327" r:id="rId21"/>
    <p:sldId id="357" r:id="rId22"/>
    <p:sldId id="364" r:id="rId23"/>
    <p:sldId id="388" r:id="rId24"/>
    <p:sldId id="387" r:id="rId25"/>
    <p:sldId id="390" r:id="rId26"/>
    <p:sldId id="393" r:id="rId27"/>
    <p:sldId id="391" r:id="rId28"/>
    <p:sldId id="392" r:id="rId29"/>
    <p:sldId id="358" r:id="rId30"/>
    <p:sldId id="360" r:id="rId31"/>
    <p:sldId id="361" r:id="rId32"/>
    <p:sldId id="303" r:id="rId33"/>
  </p:sldIdLst>
  <p:sldSz cx="9144000" cy="6858000" type="screen4x3"/>
  <p:notesSz cx="6794500" cy="9918700"/>
  <p:custDataLst>
    <p:tags r:id="rId36"/>
  </p:custDataLst>
  <p:defaultTextStyle>
    <a:defPPr>
      <a:defRPr lang="sv-S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A3A3"/>
    <a:srgbClr val="000000"/>
    <a:srgbClr val="FFFFFF"/>
    <a:srgbClr val="F8F8F8"/>
    <a:srgbClr val="72753E"/>
    <a:srgbClr val="5EA1B5"/>
    <a:srgbClr val="C287A9"/>
    <a:srgbClr val="595959"/>
    <a:srgbClr val="894D77"/>
    <a:srgbClr val="A8AA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68" autoAdjust="0"/>
    <p:restoredTop sz="93705" autoAdjust="0"/>
  </p:normalViewPr>
  <p:slideViewPr>
    <p:cSldViewPr snapToGrid="0" showGuides="1">
      <p:cViewPr>
        <p:scale>
          <a:sx n="69" d="100"/>
          <a:sy n="69" d="100"/>
        </p:scale>
        <p:origin x="-276" y="-180"/>
      </p:cViewPr>
      <p:guideLst>
        <p:guide orient="horz" pos="528"/>
        <p:guide orient="horz" pos="4156"/>
        <p:guide orient="horz" pos="3843"/>
        <p:guide orient="horz" pos="1902"/>
        <p:guide orient="horz" pos="457"/>
        <p:guide pos="5604"/>
        <p:guide pos="5159"/>
        <p:guide pos="279"/>
        <p:guide pos="390"/>
        <p:guide pos="29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3804" y="-108"/>
      </p:cViewPr>
      <p:guideLst>
        <p:guide orient="horz" pos="3124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813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1" y="0"/>
            <a:ext cx="2944813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7735E-BA3B-49E0-BC45-2D3CCC489576}" type="datetimeFigureOut">
              <a:rPr lang="sv-SE" smtClean="0"/>
              <a:pPr/>
              <a:t>2014-01-28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1176"/>
            <a:ext cx="2944813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1" y="9421176"/>
            <a:ext cx="2944813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A265F-8247-4C13-B1D1-7DFA63EA3182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4412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6" y="0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D29A5-AAE2-432D-8696-AB8851055CC5}" type="datetimeFigureOut">
              <a:rPr lang="sv-SE" smtClean="0"/>
              <a:pPr/>
              <a:t>2014-01-28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59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1383"/>
            <a:ext cx="5435600" cy="44634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1044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6" y="9421044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FF23A-B760-421D-A910-F9D7214BA323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6105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FF23A-B760-421D-A910-F9D7214BA323}" type="slidenum">
              <a:rPr lang="sv-SE" smtClean="0"/>
              <a:pPr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001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FF23A-B760-421D-A910-F9D7214BA323}" type="slidenum">
              <a:rPr lang="sv-SE" smtClean="0"/>
              <a:pPr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1776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518400" y="1162800"/>
            <a:ext cx="7656662" cy="1520111"/>
          </a:xfrm>
        </p:spPr>
        <p:txBody>
          <a:bodyPr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525290" y="4235095"/>
            <a:ext cx="6285062" cy="1920240"/>
          </a:xfrm>
        </p:spPr>
        <p:txBody>
          <a:bodyPr anchor="b" anchorCtr="0"/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/>
            </a:lvl1pPr>
          </a:lstStyle>
          <a:p>
            <a:pPr>
              <a:defRPr/>
            </a:pPr>
            <a:fld id="{1A7ABA56-9583-4F5C-8A96-C95581AD5D84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/>
            </a:lvl1pPr>
          </a:lstStyle>
          <a:p>
            <a:pPr>
              <a:defRPr/>
            </a:pPr>
            <a:fld id="{435EE492-5E66-4590-B2E5-DF24A2F515DD}" type="slidenum">
              <a:rPr lang="sv-SE"/>
              <a:pPr>
                <a:defRPr/>
              </a:pPr>
              <a:t>‹nr.›</a:t>
            </a:fld>
            <a:endParaRPr lang="sv-SE" dirty="0"/>
          </a:p>
        </p:txBody>
      </p:sp>
      <p:sp>
        <p:nvSpPr>
          <p:cNvPr id="7" name="TextBox 6"/>
          <p:cNvSpPr txBox="1"/>
          <p:nvPr userDrawn="1"/>
        </p:nvSpPr>
        <p:spPr bwMode="gray">
          <a:xfrm>
            <a:off x="-1714499" y="74614"/>
            <a:ext cx="1684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Title slide</a:t>
            </a:r>
          </a:p>
          <a:p>
            <a:pPr algn="r"/>
            <a:r>
              <a:rPr lang="sv-SE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Click on the picture </a:t>
            </a:r>
            <a:br>
              <a:rPr lang="sv-SE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sv-SE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icon to change photo</a:t>
            </a:r>
          </a:p>
        </p:txBody>
      </p:sp>
    </p:spTree>
    <p:extLst>
      <p:ext uri="{BB962C8B-B14F-4D97-AF65-F5344CB8AC3E}">
        <p14:creationId xmlns:p14="http://schemas.microsoft.com/office/powerpoint/2010/main" val="321070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,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white">
          <a:xfrm>
            <a:off x="0" y="836613"/>
            <a:ext cx="8896350" cy="57610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8400" y="1162800"/>
            <a:ext cx="7656662" cy="1520111"/>
          </a:xfrm>
        </p:spPr>
        <p:txBody>
          <a:bodyPr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5600" y="4235095"/>
            <a:ext cx="6285062" cy="1920240"/>
          </a:xfrm>
        </p:spPr>
        <p:txBody>
          <a:bodyPr anchor="b" anchorCtr="0"/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7AA6A-A8B4-444D-A29A-70E0E8F5AEDE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E492-5E66-4590-B2E5-DF24A2F515DD}" type="slidenum">
              <a:rPr lang="sv-SE"/>
              <a:pPr>
                <a:defRPr/>
              </a:pPr>
              <a:t>‹nr.›</a:t>
            </a:fld>
            <a:endParaRPr lang="sv-SE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-1714499" y="74614"/>
            <a:ext cx="1684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Title slide</a:t>
            </a:r>
            <a:b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sv-SE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Purple</a:t>
            </a:r>
          </a:p>
        </p:txBody>
      </p:sp>
    </p:spTree>
    <p:extLst>
      <p:ext uri="{BB962C8B-B14F-4D97-AF65-F5344CB8AC3E}">
        <p14:creationId xmlns:p14="http://schemas.microsoft.com/office/powerpoint/2010/main" val="417927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400" y="1162050"/>
            <a:ext cx="7980362" cy="9366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00" y="2282825"/>
            <a:ext cx="7980075" cy="3662635"/>
          </a:xfrm>
        </p:spPr>
        <p:txBody>
          <a:bodyPr/>
          <a:lstStyle>
            <a:lvl1pPr marL="179388" indent="-179388">
              <a:buFontTx/>
              <a:buBlip>
                <a:blip r:embed="rId2"/>
              </a:buBlip>
              <a:defRPr>
                <a:solidFill>
                  <a:schemeClr val="accent5">
                    <a:lumMod val="75000"/>
                  </a:schemeClr>
                </a:solidFill>
              </a:defRPr>
            </a:lvl1pPr>
            <a:lvl2pPr marL="449263" indent="-269875">
              <a:buFont typeface="Arial" pitchFamily="34" charset="0"/>
              <a:buChar char="•"/>
              <a:defRPr>
                <a:solidFill>
                  <a:schemeClr val="accent5">
                    <a:lumMod val="75000"/>
                  </a:schemeClr>
                </a:solidFill>
              </a:defRPr>
            </a:lvl2pPr>
            <a:lvl3pPr marL="630238" indent="-180975">
              <a:buFont typeface="Arial" pitchFamily="34" charset="0"/>
              <a:buChar char="•"/>
              <a:defRPr>
                <a:solidFill>
                  <a:schemeClr val="accent5">
                    <a:lumMod val="75000"/>
                  </a:schemeClr>
                </a:solidFill>
              </a:defRPr>
            </a:lvl3pPr>
            <a:lvl4pPr marL="989013" indent="-269875">
              <a:buFont typeface="Arial" pitchFamily="34" charset="0"/>
              <a:buChar char="•"/>
              <a:defRPr>
                <a:solidFill>
                  <a:schemeClr val="accent5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777F7-783B-4213-B90A-A139F2EC17A9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0D549-03C4-4A74-B682-D40A99E2A429}" type="slidenum">
              <a:rPr lang="sv-SE"/>
              <a:pPr>
                <a:defRPr/>
              </a:pPr>
              <a:t>‹nr.›</a:t>
            </a:fld>
            <a:endParaRPr lang="sv-SE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1714499" y="74614"/>
            <a:ext cx="168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Title and content </a:t>
            </a:r>
          </a:p>
        </p:txBody>
      </p:sp>
    </p:spTree>
    <p:extLst>
      <p:ext uri="{BB962C8B-B14F-4D97-AF65-F5344CB8AC3E}">
        <p14:creationId xmlns:p14="http://schemas.microsoft.com/office/powerpoint/2010/main" val="271108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 pic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1476E-D45B-41AF-AFB4-7B84980EB22A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AD849-D3AB-468E-8CBB-286177CAA413}" type="slidenum">
              <a:rPr lang="sv-SE"/>
              <a:pPr>
                <a:defRPr/>
              </a:pPr>
              <a:t>‹nr.›</a:t>
            </a:fld>
            <a:endParaRPr lang="sv-SE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836613"/>
            <a:ext cx="8893177" cy="57610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smtClean="0"/>
              <a:t>Klik på ikonet for at tilføje et billede</a:t>
            </a:r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400" y="1162050"/>
            <a:ext cx="7902892" cy="9366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sv-SE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-1714499" y="74614"/>
            <a:ext cx="1684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Heading on picture</a:t>
            </a:r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Click on the picture </a:t>
            </a:r>
            <a:b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icon to change photo</a:t>
            </a:r>
          </a:p>
          <a:p>
            <a:pPr algn="r"/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917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CF82F-0E65-4F40-AFE9-71586A30B94C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F6BA3-DFD7-411F-9930-07E62DE659F9}" type="slidenum">
              <a:rPr lang="sv-SE"/>
              <a:pPr>
                <a:defRPr/>
              </a:pPr>
              <a:t>‹nr.›</a:t>
            </a:fld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1714499" y="74614"/>
            <a:ext cx="1684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Blank</a:t>
            </a:r>
            <a:b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Light grey</a:t>
            </a:r>
          </a:p>
          <a:p>
            <a:pPr algn="r"/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670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ll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 bwMode="white">
          <a:xfrm>
            <a:off x="0" y="836613"/>
            <a:ext cx="6693568" cy="5761037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400" y="1162050"/>
            <a:ext cx="5898832" cy="9366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18A51F-FB31-4182-A9E3-BD5D27F5B3E0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BE7240-11B6-4A7D-A438-C0A3DD527519}" type="slidenum">
              <a:rPr lang="sv-SE" smtClean="0"/>
              <a:pPr>
                <a:defRPr/>
              </a:pPr>
              <a:t>‹nr.›</a:t>
            </a:fld>
            <a:endParaRPr lang="sv-S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22000" y="2282825"/>
            <a:ext cx="5906452" cy="3409676"/>
          </a:xfrm>
        </p:spPr>
        <p:txBody>
          <a:bodyPr/>
          <a:lstStyle>
            <a:lvl1pPr marL="179388" indent="-179388">
              <a:buFontTx/>
              <a:buBlip>
                <a:blip r:embed="rId2"/>
              </a:buBlip>
              <a:defRPr/>
            </a:lvl1pPr>
            <a:lvl2pPr marL="449263" indent="-269875">
              <a:buFont typeface="Arial" pitchFamily="34" charset="0"/>
              <a:buChar char="•"/>
              <a:defRPr/>
            </a:lvl2pPr>
            <a:lvl3pPr marL="630238" indent="-180975">
              <a:buFont typeface="Arial" pitchFamily="34" charset="0"/>
              <a:buChar char="•"/>
              <a:defRPr/>
            </a:lvl3pPr>
            <a:lvl4pPr marL="989013" indent="-269875">
              <a:buFont typeface="Arial" pitchFamily="34" charset="0"/>
              <a:buChar char="•"/>
              <a:defRPr/>
            </a:lvl4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3702" y="836613"/>
            <a:ext cx="2149475" cy="57610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smtClean="0"/>
              <a:t>Klik på ikonet for at tilføje et billede</a:t>
            </a:r>
            <a:endParaRPr lang="sv-SE" dirty="0"/>
          </a:p>
        </p:txBody>
      </p:sp>
      <p:pic>
        <p:nvPicPr>
          <p:cNvPr id="28" name="Picture 1" descr="8.png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7"/>
          <a:stretch>
            <a:fillRect/>
          </a:stretch>
        </p:blipFill>
        <p:spPr bwMode="auto">
          <a:xfrm>
            <a:off x="7858671" y="318406"/>
            <a:ext cx="1031570" cy="46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Rak 10"/>
          <p:cNvCxnSpPr/>
          <p:nvPr userDrawn="1"/>
        </p:nvCxnSpPr>
        <p:spPr>
          <a:xfrm>
            <a:off x="614944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ak 10"/>
          <p:cNvCxnSpPr/>
          <p:nvPr userDrawn="1"/>
        </p:nvCxnSpPr>
        <p:spPr>
          <a:xfrm rot="5400000">
            <a:off x="-242098" y="1174229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ak 10"/>
          <p:cNvCxnSpPr/>
          <p:nvPr userDrawn="1"/>
        </p:nvCxnSpPr>
        <p:spPr>
          <a:xfrm rot="5400000">
            <a:off x="-242098" y="230846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ak 10"/>
          <p:cNvCxnSpPr/>
          <p:nvPr userDrawn="1"/>
        </p:nvCxnSpPr>
        <p:spPr>
          <a:xfrm>
            <a:off x="5633765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ak 10"/>
          <p:cNvCxnSpPr/>
          <p:nvPr userDrawn="1"/>
        </p:nvCxnSpPr>
        <p:spPr>
          <a:xfrm>
            <a:off x="5680197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ak 10"/>
          <p:cNvCxnSpPr/>
          <p:nvPr userDrawn="1"/>
        </p:nvCxnSpPr>
        <p:spPr>
          <a:xfrm>
            <a:off x="6695399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ak 10"/>
          <p:cNvCxnSpPr/>
          <p:nvPr userDrawn="1"/>
        </p:nvCxnSpPr>
        <p:spPr>
          <a:xfrm>
            <a:off x="6741831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ak 10"/>
          <p:cNvCxnSpPr/>
          <p:nvPr userDrawn="1"/>
        </p:nvCxnSpPr>
        <p:spPr>
          <a:xfrm>
            <a:off x="4570053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ak 10"/>
          <p:cNvCxnSpPr/>
          <p:nvPr userDrawn="1"/>
        </p:nvCxnSpPr>
        <p:spPr>
          <a:xfrm>
            <a:off x="4616485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ak 10"/>
          <p:cNvCxnSpPr/>
          <p:nvPr userDrawn="1"/>
        </p:nvCxnSpPr>
        <p:spPr>
          <a:xfrm>
            <a:off x="3499311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ak 10"/>
          <p:cNvCxnSpPr/>
          <p:nvPr userDrawn="1"/>
        </p:nvCxnSpPr>
        <p:spPr>
          <a:xfrm>
            <a:off x="3545743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 userDrawn="1"/>
        </p:nvSpPr>
        <p:spPr>
          <a:xfrm>
            <a:off x="-1714499" y="74614"/>
            <a:ext cx="1684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Small right picture</a:t>
            </a:r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Click on the picture </a:t>
            </a:r>
            <a:b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icon to change photo</a:t>
            </a:r>
          </a:p>
          <a:p>
            <a:pPr algn="r"/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397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um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 bwMode="white">
          <a:xfrm>
            <a:off x="-1" y="836613"/>
            <a:ext cx="5630863" cy="5761037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8400" y="1162050"/>
            <a:ext cx="4885622" cy="109397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6AD84C-C86C-446E-8DF9-1B23F5DBDCE9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BE7240-11B6-4A7D-A438-C0A3DD527519}" type="slidenum">
              <a:rPr lang="sv-SE" smtClean="0"/>
              <a:pPr>
                <a:defRPr/>
              </a:pPr>
              <a:t>‹nr.›</a:t>
            </a:fld>
            <a:endParaRPr lang="sv-S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22000" y="2282825"/>
            <a:ext cx="4885622" cy="3409676"/>
          </a:xfrm>
        </p:spPr>
        <p:txBody>
          <a:bodyPr/>
          <a:lstStyle>
            <a:lvl1pPr marL="179388" indent="-179388">
              <a:buFontTx/>
              <a:buBlip>
                <a:blip r:embed="rId2"/>
              </a:buBlip>
              <a:defRPr/>
            </a:lvl1pPr>
            <a:lvl2pPr marL="449263" indent="-269875">
              <a:buFont typeface="Arial" pitchFamily="34" charset="0"/>
              <a:buChar char="•"/>
              <a:defRPr/>
            </a:lvl2pPr>
            <a:lvl3pPr marL="630238" indent="-180975">
              <a:buFont typeface="Arial" pitchFamily="34" charset="0"/>
              <a:buChar char="•"/>
              <a:defRPr/>
            </a:lvl3pPr>
            <a:lvl4pPr marL="989013" indent="-269875">
              <a:buFont typeface="Arial" pitchFamily="34" charset="0"/>
              <a:buChar char="•"/>
              <a:defRPr/>
            </a:lvl4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683250" y="836613"/>
            <a:ext cx="3209927" cy="57610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smtClean="0"/>
              <a:t>Klik på ikonet for at tilføje et billede</a:t>
            </a:r>
            <a:endParaRPr lang="sv-SE" dirty="0"/>
          </a:p>
        </p:txBody>
      </p:sp>
      <p:sp>
        <p:nvSpPr>
          <p:cNvPr id="31" name="Rectangle 17"/>
          <p:cNvSpPr>
            <a:spLocks noChangeArrowheads="1"/>
          </p:cNvSpPr>
          <p:nvPr userDrawn="1"/>
        </p:nvSpPr>
        <p:spPr bwMode="auto">
          <a:xfrm rot="5400000">
            <a:off x="9473407" y="1166828"/>
            <a:ext cx="34925" cy="1889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sv-SE" sz="2400">
              <a:latin typeface="Times New Roman" pitchFamily="18" charset="0"/>
              <a:ea typeface="+mn-ea"/>
            </a:endParaRPr>
          </a:p>
        </p:txBody>
      </p:sp>
      <p:sp>
        <p:nvSpPr>
          <p:cNvPr id="32" name="Rectangle 17"/>
          <p:cNvSpPr>
            <a:spLocks noChangeArrowheads="1"/>
          </p:cNvSpPr>
          <p:nvPr userDrawn="1"/>
        </p:nvSpPr>
        <p:spPr bwMode="auto">
          <a:xfrm rot="5400000">
            <a:off x="9473407" y="2296475"/>
            <a:ext cx="34925" cy="1889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sv-SE" sz="2400">
              <a:latin typeface="Times New Roman" pitchFamily="18" charset="0"/>
              <a:ea typeface="+mn-ea"/>
            </a:endParaRPr>
          </a:p>
        </p:txBody>
      </p:sp>
      <p:pic>
        <p:nvPicPr>
          <p:cNvPr id="28" name="Picture 1" descr="8.png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7"/>
          <a:stretch>
            <a:fillRect/>
          </a:stretch>
        </p:blipFill>
        <p:spPr bwMode="auto">
          <a:xfrm>
            <a:off x="7858671" y="318406"/>
            <a:ext cx="1031570" cy="46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Rak 10"/>
          <p:cNvCxnSpPr/>
          <p:nvPr userDrawn="1"/>
        </p:nvCxnSpPr>
        <p:spPr>
          <a:xfrm>
            <a:off x="614944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ak 10"/>
          <p:cNvCxnSpPr/>
          <p:nvPr userDrawn="1"/>
        </p:nvCxnSpPr>
        <p:spPr>
          <a:xfrm rot="5400000">
            <a:off x="-242098" y="1174229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ak 10"/>
          <p:cNvCxnSpPr/>
          <p:nvPr userDrawn="1"/>
        </p:nvCxnSpPr>
        <p:spPr>
          <a:xfrm rot="5400000">
            <a:off x="-242098" y="230846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ak 10"/>
          <p:cNvCxnSpPr/>
          <p:nvPr userDrawn="1"/>
        </p:nvCxnSpPr>
        <p:spPr>
          <a:xfrm>
            <a:off x="5633765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ak 10"/>
          <p:cNvCxnSpPr/>
          <p:nvPr userDrawn="1"/>
        </p:nvCxnSpPr>
        <p:spPr>
          <a:xfrm>
            <a:off x="5680197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ak 10"/>
          <p:cNvCxnSpPr/>
          <p:nvPr userDrawn="1"/>
        </p:nvCxnSpPr>
        <p:spPr>
          <a:xfrm>
            <a:off x="6695399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ak 10"/>
          <p:cNvCxnSpPr/>
          <p:nvPr userDrawn="1"/>
        </p:nvCxnSpPr>
        <p:spPr>
          <a:xfrm>
            <a:off x="6741831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ak 10"/>
          <p:cNvCxnSpPr/>
          <p:nvPr userDrawn="1"/>
        </p:nvCxnSpPr>
        <p:spPr>
          <a:xfrm>
            <a:off x="4570053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ak 10"/>
          <p:cNvCxnSpPr/>
          <p:nvPr userDrawn="1"/>
        </p:nvCxnSpPr>
        <p:spPr>
          <a:xfrm>
            <a:off x="4616485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ak 10"/>
          <p:cNvCxnSpPr/>
          <p:nvPr userDrawn="1"/>
        </p:nvCxnSpPr>
        <p:spPr>
          <a:xfrm>
            <a:off x="3499311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ak 10"/>
          <p:cNvCxnSpPr/>
          <p:nvPr userDrawn="1"/>
        </p:nvCxnSpPr>
        <p:spPr>
          <a:xfrm>
            <a:off x="3545743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 userDrawn="1"/>
        </p:nvSpPr>
        <p:spPr>
          <a:xfrm>
            <a:off x="-1714499" y="74614"/>
            <a:ext cx="1684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Medium right picture</a:t>
            </a:r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Click on the picture </a:t>
            </a:r>
            <a:b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icon to change photo</a:t>
            </a:r>
          </a:p>
          <a:p>
            <a:pPr algn="r"/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996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 bwMode="white">
          <a:xfrm>
            <a:off x="0" y="836613"/>
            <a:ext cx="4567540" cy="5761037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8400" y="1162050"/>
            <a:ext cx="3858796" cy="109397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959244-5AD1-42BE-A17D-A9CB66AAFB28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BE7240-11B6-4A7D-A438-C0A3DD527519}" type="slidenum">
              <a:rPr lang="sv-SE" smtClean="0"/>
              <a:pPr>
                <a:defRPr/>
              </a:pPr>
              <a:t>‹nr.›</a:t>
            </a:fld>
            <a:endParaRPr lang="sv-S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22001" y="2282825"/>
            <a:ext cx="3859500" cy="3409676"/>
          </a:xfrm>
        </p:spPr>
        <p:txBody>
          <a:bodyPr/>
          <a:lstStyle>
            <a:lvl1pPr marL="179388" indent="-179388">
              <a:buFontTx/>
              <a:buBlip>
                <a:blip r:embed="rId2"/>
              </a:buBlip>
              <a:defRPr/>
            </a:lvl1pPr>
            <a:lvl2pPr marL="449263" indent="-269875">
              <a:buFont typeface="Arial" pitchFamily="34" charset="0"/>
              <a:buChar char="•"/>
              <a:defRPr/>
            </a:lvl2pPr>
            <a:lvl3pPr marL="630238" indent="-180975">
              <a:buFont typeface="Arial" pitchFamily="34" charset="0"/>
              <a:buChar char="•"/>
              <a:defRPr/>
            </a:lvl3pPr>
            <a:lvl4pPr marL="989013" indent="-269875">
              <a:buFont typeface="Arial" pitchFamily="34" charset="0"/>
              <a:buChar char="•"/>
              <a:defRPr/>
            </a:lvl4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18038" y="836613"/>
            <a:ext cx="4275139" cy="57610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smtClean="0"/>
              <a:t>Klik på ikonet for at tilføje et billede</a:t>
            </a:r>
            <a:endParaRPr lang="sv-SE" dirty="0"/>
          </a:p>
        </p:txBody>
      </p:sp>
      <p:pic>
        <p:nvPicPr>
          <p:cNvPr id="28" name="Picture 1" descr="8.png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7"/>
          <a:stretch>
            <a:fillRect/>
          </a:stretch>
        </p:blipFill>
        <p:spPr bwMode="auto">
          <a:xfrm>
            <a:off x="7858671" y="318406"/>
            <a:ext cx="1031570" cy="46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Rak 10"/>
          <p:cNvCxnSpPr/>
          <p:nvPr userDrawn="1"/>
        </p:nvCxnSpPr>
        <p:spPr>
          <a:xfrm>
            <a:off x="614944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ak 10"/>
          <p:cNvCxnSpPr/>
          <p:nvPr userDrawn="1"/>
        </p:nvCxnSpPr>
        <p:spPr>
          <a:xfrm rot="5400000">
            <a:off x="-242098" y="1174229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ak 10"/>
          <p:cNvCxnSpPr/>
          <p:nvPr userDrawn="1"/>
        </p:nvCxnSpPr>
        <p:spPr>
          <a:xfrm rot="5400000">
            <a:off x="-242098" y="230846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ak 10"/>
          <p:cNvCxnSpPr/>
          <p:nvPr userDrawn="1"/>
        </p:nvCxnSpPr>
        <p:spPr>
          <a:xfrm>
            <a:off x="5633765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ak 10"/>
          <p:cNvCxnSpPr/>
          <p:nvPr userDrawn="1"/>
        </p:nvCxnSpPr>
        <p:spPr>
          <a:xfrm>
            <a:off x="5680197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ak 10"/>
          <p:cNvCxnSpPr/>
          <p:nvPr userDrawn="1"/>
        </p:nvCxnSpPr>
        <p:spPr>
          <a:xfrm>
            <a:off x="6695399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ak 10"/>
          <p:cNvCxnSpPr/>
          <p:nvPr userDrawn="1"/>
        </p:nvCxnSpPr>
        <p:spPr>
          <a:xfrm>
            <a:off x="6741831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ak 10"/>
          <p:cNvCxnSpPr/>
          <p:nvPr userDrawn="1"/>
        </p:nvCxnSpPr>
        <p:spPr>
          <a:xfrm>
            <a:off x="4570053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ak 10"/>
          <p:cNvCxnSpPr/>
          <p:nvPr userDrawn="1"/>
        </p:nvCxnSpPr>
        <p:spPr>
          <a:xfrm>
            <a:off x="4616485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ak 10"/>
          <p:cNvCxnSpPr/>
          <p:nvPr userDrawn="1"/>
        </p:nvCxnSpPr>
        <p:spPr>
          <a:xfrm>
            <a:off x="3499311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ak 10"/>
          <p:cNvCxnSpPr/>
          <p:nvPr userDrawn="1"/>
        </p:nvCxnSpPr>
        <p:spPr>
          <a:xfrm>
            <a:off x="3545743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 userDrawn="1"/>
        </p:nvSpPr>
        <p:spPr>
          <a:xfrm>
            <a:off x="-1714499" y="74614"/>
            <a:ext cx="1684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Large right picture</a:t>
            </a:r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Click on the picture </a:t>
            </a:r>
            <a:b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icon to change photo</a:t>
            </a:r>
          </a:p>
          <a:p>
            <a:pPr algn="r"/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790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X-large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 bwMode="white">
          <a:xfrm>
            <a:off x="0" y="836613"/>
            <a:ext cx="3495675" cy="5761037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8400" y="1162050"/>
            <a:ext cx="2872500" cy="10789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</a:t>
            </a:r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9F9725-58D9-4F35-8C99-D8B05711226A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BE7240-11B6-4A7D-A438-C0A3DD527519}" type="slidenum">
              <a:rPr lang="sv-SE" smtClean="0"/>
              <a:pPr>
                <a:defRPr/>
              </a:pPr>
              <a:t>‹nr.›</a:t>
            </a:fld>
            <a:endParaRPr lang="sv-S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22000" y="2282825"/>
            <a:ext cx="2864405" cy="3409676"/>
          </a:xfrm>
        </p:spPr>
        <p:txBody>
          <a:bodyPr/>
          <a:lstStyle>
            <a:lvl1pPr marL="179388" indent="-179388">
              <a:buFontTx/>
              <a:buBlip>
                <a:blip r:embed="rId2"/>
              </a:buBlip>
              <a:defRPr/>
            </a:lvl1pPr>
            <a:lvl2pPr marL="449263" indent="-269875">
              <a:buFont typeface="Arial" pitchFamily="34" charset="0"/>
              <a:buChar char="•"/>
              <a:defRPr/>
            </a:lvl2pPr>
            <a:lvl3pPr marL="630238" indent="-180975">
              <a:buFont typeface="Arial" pitchFamily="34" charset="0"/>
              <a:buChar char="•"/>
              <a:defRPr/>
            </a:lvl3pPr>
            <a:lvl4pPr marL="989013" indent="-269875">
              <a:buFont typeface="Arial" pitchFamily="34" charset="0"/>
              <a:buChar char="•"/>
              <a:defRPr/>
            </a:lvl4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546475" y="836613"/>
            <a:ext cx="5346702" cy="57610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smtClean="0"/>
              <a:t>Klik på ikonet for at tilføje et billede</a:t>
            </a:r>
            <a:endParaRPr lang="sv-SE" dirty="0"/>
          </a:p>
        </p:txBody>
      </p:sp>
      <p:pic>
        <p:nvPicPr>
          <p:cNvPr id="28" name="Picture 1" descr="8.png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7"/>
          <a:stretch>
            <a:fillRect/>
          </a:stretch>
        </p:blipFill>
        <p:spPr bwMode="auto">
          <a:xfrm>
            <a:off x="7858671" y="318406"/>
            <a:ext cx="1031570" cy="46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Rak 10"/>
          <p:cNvCxnSpPr/>
          <p:nvPr userDrawn="1"/>
        </p:nvCxnSpPr>
        <p:spPr>
          <a:xfrm>
            <a:off x="614944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ak 10"/>
          <p:cNvCxnSpPr/>
          <p:nvPr userDrawn="1"/>
        </p:nvCxnSpPr>
        <p:spPr>
          <a:xfrm rot="5400000">
            <a:off x="-242098" y="1174229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ak 10"/>
          <p:cNvCxnSpPr/>
          <p:nvPr userDrawn="1"/>
        </p:nvCxnSpPr>
        <p:spPr>
          <a:xfrm rot="5400000">
            <a:off x="-242098" y="230846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ak 10"/>
          <p:cNvCxnSpPr/>
          <p:nvPr userDrawn="1"/>
        </p:nvCxnSpPr>
        <p:spPr>
          <a:xfrm>
            <a:off x="5633765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ak 10"/>
          <p:cNvCxnSpPr/>
          <p:nvPr userDrawn="1"/>
        </p:nvCxnSpPr>
        <p:spPr>
          <a:xfrm>
            <a:off x="5680197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ak 10"/>
          <p:cNvCxnSpPr/>
          <p:nvPr userDrawn="1"/>
        </p:nvCxnSpPr>
        <p:spPr>
          <a:xfrm>
            <a:off x="6695399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ak 10"/>
          <p:cNvCxnSpPr/>
          <p:nvPr userDrawn="1"/>
        </p:nvCxnSpPr>
        <p:spPr>
          <a:xfrm>
            <a:off x="6741831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ak 10"/>
          <p:cNvCxnSpPr/>
          <p:nvPr userDrawn="1"/>
        </p:nvCxnSpPr>
        <p:spPr>
          <a:xfrm>
            <a:off x="4570053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ak 10"/>
          <p:cNvCxnSpPr/>
          <p:nvPr userDrawn="1"/>
        </p:nvCxnSpPr>
        <p:spPr>
          <a:xfrm>
            <a:off x="4616485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ak 10"/>
          <p:cNvCxnSpPr/>
          <p:nvPr userDrawn="1"/>
        </p:nvCxnSpPr>
        <p:spPr>
          <a:xfrm>
            <a:off x="3499311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ak 10"/>
          <p:cNvCxnSpPr/>
          <p:nvPr userDrawn="1"/>
        </p:nvCxnSpPr>
        <p:spPr>
          <a:xfrm>
            <a:off x="3545743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 userDrawn="1"/>
        </p:nvSpPr>
        <p:spPr>
          <a:xfrm>
            <a:off x="-1714499" y="74614"/>
            <a:ext cx="1684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X-large right picture</a:t>
            </a:r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Click on the picture </a:t>
            </a:r>
            <a:b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icon to change photo</a:t>
            </a:r>
          </a:p>
          <a:p>
            <a:pPr algn="r"/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40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white">
          <a:xfrm>
            <a:off x="2" y="838200"/>
            <a:ext cx="8896348" cy="2855913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400" y="1162050"/>
            <a:ext cx="8153478" cy="9366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B478DD-082F-452B-8E17-C19386E38B36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BE7240-11B6-4A7D-A438-C0A3DD527519}" type="slidenum">
              <a:rPr lang="sv-SE" smtClean="0"/>
              <a:pPr>
                <a:defRPr/>
              </a:pPr>
              <a:t>‹nr.›</a:t>
            </a:fld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3749675"/>
            <a:ext cx="8893177" cy="284797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smtClean="0"/>
              <a:t>Klik på ikonet for at tilføje et billede</a:t>
            </a:r>
            <a:endParaRPr lang="sv-SE" dirty="0"/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22000" y="2282825"/>
            <a:ext cx="3952875" cy="1262349"/>
          </a:xfrm>
        </p:spPr>
        <p:txBody>
          <a:bodyPr/>
          <a:lstStyle>
            <a:lvl1pPr marL="179388" indent="-179388">
              <a:buFontTx/>
              <a:buBlip>
                <a:blip r:embed="rId2"/>
              </a:buBlip>
              <a:defRPr/>
            </a:lvl1pPr>
            <a:lvl2pPr marL="449263" indent="-269875">
              <a:buFont typeface="Arial" pitchFamily="34" charset="0"/>
              <a:buChar char="•"/>
              <a:defRPr/>
            </a:lvl2pPr>
            <a:lvl3pPr marL="630238" indent="-180975">
              <a:buFont typeface="Arial" pitchFamily="34" charset="0"/>
              <a:buChar char="•"/>
              <a:defRPr/>
            </a:lvl3pPr>
            <a:lvl4pPr marL="719138" indent="0">
              <a:buFont typeface="Arial" pitchFamily="34" charset="0"/>
              <a:buNone/>
              <a:defRPr/>
            </a:lvl4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5"/>
          </p:nvPr>
        </p:nvSpPr>
        <p:spPr>
          <a:xfrm>
            <a:off x="4699221" y="2282824"/>
            <a:ext cx="4039967" cy="1262349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</p:txBody>
      </p:sp>
      <p:pic>
        <p:nvPicPr>
          <p:cNvPr id="31" name="Picture 1" descr="8.png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7"/>
          <a:stretch>
            <a:fillRect/>
          </a:stretch>
        </p:blipFill>
        <p:spPr bwMode="auto">
          <a:xfrm>
            <a:off x="7858671" y="318406"/>
            <a:ext cx="1031570" cy="46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Rak 10"/>
          <p:cNvCxnSpPr/>
          <p:nvPr userDrawn="1"/>
        </p:nvCxnSpPr>
        <p:spPr>
          <a:xfrm>
            <a:off x="614944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k 10"/>
          <p:cNvCxnSpPr/>
          <p:nvPr userDrawn="1"/>
        </p:nvCxnSpPr>
        <p:spPr>
          <a:xfrm rot="5400000">
            <a:off x="-242098" y="1174229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ak 10"/>
          <p:cNvCxnSpPr/>
          <p:nvPr userDrawn="1"/>
        </p:nvCxnSpPr>
        <p:spPr>
          <a:xfrm rot="5400000">
            <a:off x="-242098" y="230846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k 10"/>
          <p:cNvCxnSpPr/>
          <p:nvPr userDrawn="1"/>
        </p:nvCxnSpPr>
        <p:spPr>
          <a:xfrm>
            <a:off x="5633765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k 10"/>
          <p:cNvCxnSpPr/>
          <p:nvPr userDrawn="1"/>
        </p:nvCxnSpPr>
        <p:spPr>
          <a:xfrm>
            <a:off x="5680197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k 10"/>
          <p:cNvCxnSpPr/>
          <p:nvPr userDrawn="1"/>
        </p:nvCxnSpPr>
        <p:spPr>
          <a:xfrm>
            <a:off x="6695399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ak 10"/>
          <p:cNvCxnSpPr/>
          <p:nvPr userDrawn="1"/>
        </p:nvCxnSpPr>
        <p:spPr>
          <a:xfrm>
            <a:off x="6741831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ak 10"/>
          <p:cNvCxnSpPr/>
          <p:nvPr userDrawn="1"/>
        </p:nvCxnSpPr>
        <p:spPr>
          <a:xfrm>
            <a:off x="4570053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ak 10"/>
          <p:cNvCxnSpPr/>
          <p:nvPr userDrawn="1"/>
        </p:nvCxnSpPr>
        <p:spPr>
          <a:xfrm>
            <a:off x="4616485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ak 10"/>
          <p:cNvCxnSpPr/>
          <p:nvPr userDrawn="1"/>
        </p:nvCxnSpPr>
        <p:spPr>
          <a:xfrm>
            <a:off x="3499311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ak 10"/>
          <p:cNvCxnSpPr/>
          <p:nvPr userDrawn="1"/>
        </p:nvCxnSpPr>
        <p:spPr>
          <a:xfrm>
            <a:off x="3545743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 userDrawn="1"/>
        </p:nvGrpSpPr>
        <p:grpSpPr>
          <a:xfrm rot="5400000">
            <a:off x="-265314" y="3644013"/>
            <a:ext cx="46432" cy="149902"/>
            <a:chOff x="3651711" y="-149902"/>
            <a:chExt cx="46432" cy="149902"/>
          </a:xfrm>
        </p:grpSpPr>
        <p:cxnSp>
          <p:nvCxnSpPr>
            <p:cNvPr id="45" name="Rak 10"/>
            <p:cNvCxnSpPr/>
            <p:nvPr userDrawn="1"/>
          </p:nvCxnSpPr>
          <p:spPr>
            <a:xfrm>
              <a:off x="3651711" y="-149902"/>
              <a:ext cx="0" cy="149902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Rak 10"/>
            <p:cNvCxnSpPr/>
            <p:nvPr userDrawn="1"/>
          </p:nvCxnSpPr>
          <p:spPr>
            <a:xfrm>
              <a:off x="3698143" y="-149902"/>
              <a:ext cx="0" cy="149902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 userDrawn="1"/>
        </p:nvSpPr>
        <p:spPr>
          <a:xfrm>
            <a:off x="-1714499" y="74614"/>
            <a:ext cx="1684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Horizontal picture</a:t>
            </a:r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Click on the picture </a:t>
            </a:r>
            <a:b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icon to change photo</a:t>
            </a:r>
          </a:p>
          <a:p>
            <a:pPr algn="r"/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555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left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836613"/>
            <a:ext cx="8896348" cy="5761037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23888" y="2369489"/>
            <a:ext cx="4275139" cy="1368000"/>
          </a:xfr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smtClean="0"/>
              <a:t>Klik på ikonet for at tilføje et billede</a:t>
            </a:r>
            <a:endParaRPr lang="sv-SE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7"/>
          </p:nvPr>
        </p:nvSpPr>
        <p:spPr>
          <a:xfrm>
            <a:off x="623888" y="3776960"/>
            <a:ext cx="4278312" cy="1368000"/>
          </a:xfrm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 smtClean="0"/>
              <a:t>Klik på ikonet for at tilføje et billede</a:t>
            </a:r>
            <a:endParaRPr lang="sv-SE" dirty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623888" y="5176838"/>
            <a:ext cx="4278312" cy="136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 smtClean="0"/>
              <a:t>Klik på ikonet for at tilføje et billede</a:t>
            </a:r>
            <a:endParaRPr lang="sv-SE"/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992014" y="2369489"/>
            <a:ext cx="3825797" cy="1368000"/>
          </a:xfrm>
          <a:noFill/>
          <a:ln>
            <a:noFill/>
          </a:ln>
        </p:spPr>
        <p:txBody>
          <a:bodyPr/>
          <a:lstStyle>
            <a:lvl1pPr marL="179388" indent="-179388">
              <a:buFontTx/>
              <a:buBlip>
                <a:blip r:embed="rId2"/>
              </a:buBlip>
              <a:defRPr sz="1800">
                <a:solidFill>
                  <a:schemeClr val="accent5">
                    <a:lumMod val="75000"/>
                  </a:schemeClr>
                </a:solidFill>
              </a:defRPr>
            </a:lvl1pPr>
            <a:lvl2pPr marL="449263" indent="-269875">
              <a:buFont typeface="Arial" pitchFamily="34" charset="0"/>
              <a:buChar char="•"/>
              <a:defRPr sz="1600">
                <a:solidFill>
                  <a:schemeClr val="accent5">
                    <a:lumMod val="75000"/>
                  </a:schemeClr>
                </a:solidFill>
              </a:defRPr>
            </a:lvl2pPr>
            <a:lvl3pPr marL="630238" indent="-180975">
              <a:buFont typeface="Arial" pitchFamily="34" charset="0"/>
              <a:buChar char="•"/>
              <a:defRPr sz="1600">
                <a:solidFill>
                  <a:schemeClr val="accent5">
                    <a:lumMod val="75000"/>
                  </a:schemeClr>
                </a:solidFill>
              </a:defRPr>
            </a:lvl3pPr>
            <a:lvl4pPr marL="719138" indent="0">
              <a:buFont typeface="Arial" pitchFamily="34" charset="0"/>
              <a:buNone/>
              <a:defRPr sz="1400">
                <a:solidFill>
                  <a:schemeClr val="accent2"/>
                </a:solidFill>
              </a:defRPr>
            </a:lvl4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5"/>
          </p:nvPr>
        </p:nvSpPr>
        <p:spPr>
          <a:xfrm>
            <a:off x="4992014" y="3776960"/>
            <a:ext cx="3825560" cy="1368000"/>
          </a:xfrm>
          <a:noFill/>
          <a:ln>
            <a:noFill/>
          </a:ln>
        </p:spPr>
        <p:txBody>
          <a:bodyPr/>
          <a:lstStyle>
            <a:lvl1pPr>
              <a:defRPr sz="180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1600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1600">
                <a:solidFill>
                  <a:schemeClr val="accent5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2"/>
                </a:solidFill>
              </a:defRPr>
            </a:lvl4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992014" y="5176838"/>
            <a:ext cx="3825560" cy="1368000"/>
          </a:xfrm>
          <a:noFill/>
          <a:ln>
            <a:noFill/>
          </a:ln>
        </p:spPr>
        <p:txBody>
          <a:bodyPr/>
          <a:lstStyle>
            <a:lvl1pPr>
              <a:defRPr sz="180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1600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1600">
                <a:solidFill>
                  <a:schemeClr val="accent5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2"/>
                </a:solidFill>
              </a:defRPr>
            </a:lvl4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400" y="1162050"/>
            <a:ext cx="8026061" cy="936625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F92D1C-B4FF-4390-983F-94A7F2CCC44F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BE7240-11B6-4A7D-A438-C0A3DD527519}" type="slidenum">
              <a:rPr lang="sv-SE" smtClean="0"/>
              <a:pPr>
                <a:defRPr/>
              </a:pPr>
              <a:t>‹nr.›</a:t>
            </a:fld>
            <a:endParaRPr lang="sv-SE" dirty="0"/>
          </a:p>
        </p:txBody>
      </p:sp>
      <p:sp>
        <p:nvSpPr>
          <p:cNvPr id="37" name="Rectangle 17"/>
          <p:cNvSpPr>
            <a:spLocks noChangeArrowheads="1"/>
          </p:cNvSpPr>
          <p:nvPr userDrawn="1"/>
        </p:nvSpPr>
        <p:spPr bwMode="auto">
          <a:xfrm rot="5400000">
            <a:off x="9473407" y="1166828"/>
            <a:ext cx="34925" cy="1889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sv-SE" sz="2400">
              <a:latin typeface="Times New Roman" pitchFamily="18" charset="0"/>
              <a:ea typeface="+mn-ea"/>
            </a:endParaRPr>
          </a:p>
        </p:txBody>
      </p:sp>
      <p:sp>
        <p:nvSpPr>
          <p:cNvPr id="38" name="Rectangle 17"/>
          <p:cNvSpPr>
            <a:spLocks noChangeArrowheads="1"/>
          </p:cNvSpPr>
          <p:nvPr userDrawn="1"/>
        </p:nvSpPr>
        <p:spPr bwMode="auto">
          <a:xfrm rot="5400000">
            <a:off x="9473407" y="2296475"/>
            <a:ext cx="34925" cy="1889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sv-SE" sz="2400">
              <a:latin typeface="Times New Roman" pitchFamily="18" charset="0"/>
              <a:ea typeface="+mn-ea"/>
            </a:endParaRPr>
          </a:p>
        </p:txBody>
      </p:sp>
      <p:pic>
        <p:nvPicPr>
          <p:cNvPr id="32" name="Picture 1" descr="8.png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7"/>
          <a:stretch>
            <a:fillRect/>
          </a:stretch>
        </p:blipFill>
        <p:spPr bwMode="auto">
          <a:xfrm>
            <a:off x="7858671" y="318406"/>
            <a:ext cx="1031570" cy="46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Rak 10"/>
          <p:cNvCxnSpPr/>
          <p:nvPr userDrawn="1"/>
        </p:nvCxnSpPr>
        <p:spPr>
          <a:xfrm>
            <a:off x="614944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k 10"/>
          <p:cNvCxnSpPr/>
          <p:nvPr userDrawn="1"/>
        </p:nvCxnSpPr>
        <p:spPr>
          <a:xfrm rot="5400000">
            <a:off x="-242098" y="1174229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ak 10"/>
          <p:cNvCxnSpPr/>
          <p:nvPr userDrawn="1"/>
        </p:nvCxnSpPr>
        <p:spPr>
          <a:xfrm rot="5400000">
            <a:off x="-242098" y="230846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k 10"/>
          <p:cNvCxnSpPr/>
          <p:nvPr userDrawn="1"/>
        </p:nvCxnSpPr>
        <p:spPr>
          <a:xfrm>
            <a:off x="5633765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ak 10"/>
          <p:cNvCxnSpPr/>
          <p:nvPr userDrawn="1"/>
        </p:nvCxnSpPr>
        <p:spPr>
          <a:xfrm>
            <a:off x="5680197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ak 10"/>
          <p:cNvCxnSpPr/>
          <p:nvPr userDrawn="1"/>
        </p:nvCxnSpPr>
        <p:spPr>
          <a:xfrm>
            <a:off x="6695399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ak 10"/>
          <p:cNvCxnSpPr/>
          <p:nvPr userDrawn="1"/>
        </p:nvCxnSpPr>
        <p:spPr>
          <a:xfrm>
            <a:off x="6741831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ak 10"/>
          <p:cNvCxnSpPr/>
          <p:nvPr userDrawn="1"/>
        </p:nvCxnSpPr>
        <p:spPr>
          <a:xfrm>
            <a:off x="4570053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ak 10"/>
          <p:cNvCxnSpPr/>
          <p:nvPr userDrawn="1"/>
        </p:nvCxnSpPr>
        <p:spPr>
          <a:xfrm>
            <a:off x="4616485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ak 10"/>
          <p:cNvCxnSpPr/>
          <p:nvPr userDrawn="1"/>
        </p:nvCxnSpPr>
        <p:spPr>
          <a:xfrm>
            <a:off x="3499311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ak 10"/>
          <p:cNvCxnSpPr/>
          <p:nvPr userDrawn="1"/>
        </p:nvCxnSpPr>
        <p:spPr>
          <a:xfrm>
            <a:off x="3545743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 userDrawn="1"/>
        </p:nvGrpSpPr>
        <p:grpSpPr>
          <a:xfrm rot="5400000">
            <a:off x="-265314" y="3644013"/>
            <a:ext cx="46432" cy="149902"/>
            <a:chOff x="3651711" y="-149902"/>
            <a:chExt cx="46432" cy="149902"/>
          </a:xfrm>
        </p:grpSpPr>
        <p:cxnSp>
          <p:nvCxnSpPr>
            <p:cNvPr id="47" name="Rak 10"/>
            <p:cNvCxnSpPr/>
            <p:nvPr userDrawn="1"/>
          </p:nvCxnSpPr>
          <p:spPr>
            <a:xfrm>
              <a:off x="3651711" y="-149902"/>
              <a:ext cx="0" cy="149902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Rak 10"/>
            <p:cNvCxnSpPr/>
            <p:nvPr userDrawn="1"/>
          </p:nvCxnSpPr>
          <p:spPr>
            <a:xfrm>
              <a:off x="3698143" y="-149902"/>
              <a:ext cx="0" cy="149902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 userDrawn="1"/>
        </p:nvSpPr>
        <p:spPr>
          <a:xfrm>
            <a:off x="-1714499" y="74614"/>
            <a:ext cx="1684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200" baseline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Three left pictures</a:t>
            </a:r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Click on the picture </a:t>
            </a:r>
            <a:b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icon to change photo</a:t>
            </a:r>
          </a:p>
          <a:p>
            <a:pPr algn="r"/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886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, Dark Grey"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E492-5E66-4590-B2E5-DF24A2F515DD}" type="slidenum">
              <a:rPr lang="sv-SE"/>
              <a:pPr>
                <a:defRPr/>
              </a:pPr>
              <a:t>‹nr.›</a:t>
            </a:fld>
            <a:endParaRPr lang="sv-SE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-1714499" y="74614"/>
            <a:ext cx="1684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Title slide</a:t>
            </a:r>
            <a:b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sv-SE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Dark grey</a:t>
            </a:r>
          </a:p>
        </p:txBody>
      </p:sp>
      <p:sp>
        <p:nvSpPr>
          <p:cNvPr id="8" name="Rektangel 7"/>
          <p:cNvSpPr/>
          <p:nvPr userDrawn="1"/>
        </p:nvSpPr>
        <p:spPr>
          <a:xfrm>
            <a:off x="-30479" y="725488"/>
            <a:ext cx="9065149" cy="58721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slide, 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3175" y="838200"/>
            <a:ext cx="8893175" cy="57610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289" y="1162050"/>
            <a:ext cx="7772400" cy="936625"/>
          </a:xfrm>
        </p:spPr>
        <p:txBody>
          <a:bodyPr anchor="t" anchorCtr="0"/>
          <a:lstStyle>
            <a:lvl1pPr algn="l">
              <a:defRPr sz="3000" b="0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289" y="2152333"/>
            <a:ext cx="7772400" cy="1500187"/>
          </a:xfrm>
        </p:spPr>
        <p:txBody>
          <a:bodyPr anchor="t" anchorCtr="0"/>
          <a:lstStyle>
            <a:lvl1pPr marL="0" indent="0" algn="l">
              <a:buNone/>
              <a:defRPr sz="2000" i="1">
                <a:solidFill>
                  <a:srgbClr val="FFFFFF"/>
                </a:solidFill>
                <a:latin typeface="Georgia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3995D-B565-425B-99E8-546AC82D2FA9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496D4-2B2B-48AA-8BC0-E222210C3A6E}" type="slidenum">
              <a:rPr lang="sv-SE"/>
              <a:pPr>
                <a:defRPr/>
              </a:pPr>
              <a:t>‹nr.›</a:t>
            </a:fld>
            <a:endParaRPr lang="sv-SE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-1714499" y="143194"/>
            <a:ext cx="1684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Divider slide</a:t>
            </a:r>
          </a:p>
          <a:p>
            <a:pPr algn="r"/>
            <a:r>
              <a:rPr lang="sv-SE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Dark grey</a:t>
            </a:r>
          </a:p>
        </p:txBody>
      </p:sp>
    </p:spTree>
    <p:extLst>
      <p:ext uri="{BB962C8B-B14F-4D97-AF65-F5344CB8AC3E}">
        <p14:creationId xmlns:p14="http://schemas.microsoft.com/office/powerpoint/2010/main" val="41925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slide, L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3175" y="836613"/>
            <a:ext cx="8893175" cy="576103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289" y="1162050"/>
            <a:ext cx="7772400" cy="936625"/>
          </a:xfrm>
        </p:spPr>
        <p:txBody>
          <a:bodyPr anchor="t" anchorCtr="0"/>
          <a:lstStyle>
            <a:lvl1pPr algn="l">
              <a:defRPr sz="3000" b="0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289" y="2152333"/>
            <a:ext cx="7772400" cy="1500187"/>
          </a:xfrm>
        </p:spPr>
        <p:txBody>
          <a:bodyPr anchor="t" anchorCtr="0"/>
          <a:lstStyle>
            <a:lvl1pPr marL="0" indent="0" algn="l">
              <a:buNone/>
              <a:defRPr sz="2000" i="1">
                <a:solidFill>
                  <a:srgbClr val="FFFFFF"/>
                </a:solidFill>
                <a:latin typeface="Georgia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529C7-E37C-4E52-8BAB-EBC3C965B90C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496D4-2B2B-48AA-8BC0-E222210C3A6E}" type="slidenum">
              <a:rPr lang="sv-SE"/>
              <a:pPr>
                <a:defRPr/>
              </a:pPr>
              <a:t>‹nr.›</a:t>
            </a:fld>
            <a:endParaRPr lang="sv-SE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-1714499" y="143194"/>
            <a:ext cx="1684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Divider slide</a:t>
            </a:r>
          </a:p>
          <a:p>
            <a:pPr algn="r"/>
            <a:r>
              <a:rPr lang="sv-SE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Light grey</a:t>
            </a:r>
          </a:p>
        </p:txBody>
      </p:sp>
    </p:spTree>
    <p:extLst>
      <p:ext uri="{BB962C8B-B14F-4D97-AF65-F5344CB8AC3E}">
        <p14:creationId xmlns:p14="http://schemas.microsoft.com/office/powerpoint/2010/main" val="270224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slide,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2" y="836613"/>
            <a:ext cx="8893175" cy="5761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289" y="1162050"/>
            <a:ext cx="7772400" cy="936625"/>
          </a:xfrm>
        </p:spPr>
        <p:txBody>
          <a:bodyPr anchor="t" anchorCtr="0"/>
          <a:lstStyle>
            <a:lvl1pPr algn="l">
              <a:defRPr sz="3000" b="0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289" y="2152333"/>
            <a:ext cx="7772400" cy="1500187"/>
          </a:xfrm>
        </p:spPr>
        <p:txBody>
          <a:bodyPr anchor="t" anchorCtr="0"/>
          <a:lstStyle>
            <a:lvl1pPr marL="0" indent="0" algn="l">
              <a:buNone/>
              <a:defRPr sz="2000" i="1">
                <a:solidFill>
                  <a:srgbClr val="FFFFFF"/>
                </a:solidFill>
                <a:latin typeface="Georgia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4A4BF-2714-4912-BC34-341665526A38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496D4-2B2B-48AA-8BC0-E222210C3A6E}" type="slidenum">
              <a:rPr lang="sv-SE"/>
              <a:pPr>
                <a:defRPr/>
              </a:pPr>
              <a:t>‹nr.›</a:t>
            </a:fld>
            <a:endParaRPr lang="sv-SE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-1714499" y="143194"/>
            <a:ext cx="1684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Divider slide</a:t>
            </a:r>
          </a:p>
          <a:p>
            <a:pPr algn="r"/>
            <a:r>
              <a:rPr lang="sv-SE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Orange</a:t>
            </a:r>
          </a:p>
        </p:txBody>
      </p:sp>
    </p:spTree>
    <p:extLst>
      <p:ext uri="{BB962C8B-B14F-4D97-AF65-F5344CB8AC3E}">
        <p14:creationId xmlns:p14="http://schemas.microsoft.com/office/powerpoint/2010/main" val="34772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slide, L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2" y="836613"/>
            <a:ext cx="8893175" cy="57610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289" y="1162051"/>
            <a:ext cx="7772400" cy="936624"/>
          </a:xfrm>
        </p:spPr>
        <p:txBody>
          <a:bodyPr anchor="t" anchorCtr="0"/>
          <a:lstStyle>
            <a:lvl1pPr algn="l">
              <a:defRPr sz="3000" b="0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289" y="2152333"/>
            <a:ext cx="7772400" cy="1500187"/>
          </a:xfrm>
        </p:spPr>
        <p:txBody>
          <a:bodyPr anchor="t" anchorCtr="0"/>
          <a:lstStyle>
            <a:lvl1pPr marL="0" indent="0" algn="l">
              <a:buNone/>
              <a:defRPr sz="2000" i="1">
                <a:solidFill>
                  <a:srgbClr val="FFFFFF"/>
                </a:solidFill>
                <a:latin typeface="Georgia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77600-AC3A-433B-AA1F-5AEF958A2ED6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496D4-2B2B-48AA-8BC0-E222210C3A6E}" type="slidenum">
              <a:rPr lang="sv-SE"/>
              <a:pPr>
                <a:defRPr/>
              </a:pPr>
              <a:t>‹nr.›</a:t>
            </a:fld>
            <a:endParaRPr lang="sv-SE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-1714499" y="143194"/>
            <a:ext cx="1684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Divider slide</a:t>
            </a:r>
          </a:p>
          <a:p>
            <a:pPr algn="r"/>
            <a:r>
              <a:rPr lang="sv-SE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Lime</a:t>
            </a:r>
          </a:p>
        </p:txBody>
      </p:sp>
    </p:spTree>
    <p:extLst>
      <p:ext uri="{BB962C8B-B14F-4D97-AF65-F5344CB8AC3E}">
        <p14:creationId xmlns:p14="http://schemas.microsoft.com/office/powerpoint/2010/main" val="94945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slide,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2" y="836613"/>
            <a:ext cx="8893175" cy="57610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289" y="1162050"/>
            <a:ext cx="7772400" cy="936625"/>
          </a:xfrm>
        </p:spPr>
        <p:txBody>
          <a:bodyPr anchor="t" anchorCtr="0"/>
          <a:lstStyle>
            <a:lvl1pPr algn="l">
              <a:defRPr sz="3000" b="0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289" y="2152333"/>
            <a:ext cx="7772400" cy="1500187"/>
          </a:xfrm>
        </p:spPr>
        <p:txBody>
          <a:bodyPr anchor="t" anchorCtr="0"/>
          <a:lstStyle>
            <a:lvl1pPr marL="0" indent="0" algn="l">
              <a:buNone/>
              <a:defRPr sz="2000" i="1">
                <a:solidFill>
                  <a:srgbClr val="FFFFFF"/>
                </a:solidFill>
                <a:latin typeface="Georgia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CB8DC-CF87-4123-BC0A-5D1D375266FA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496D4-2B2B-48AA-8BC0-E222210C3A6E}" type="slidenum">
              <a:rPr lang="sv-SE"/>
              <a:pPr>
                <a:defRPr/>
              </a:pPr>
              <a:t>‹nr.›</a:t>
            </a:fld>
            <a:endParaRPr lang="sv-SE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-1714499" y="143194"/>
            <a:ext cx="1684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Divider slide</a:t>
            </a:r>
          </a:p>
          <a:p>
            <a:pPr algn="r"/>
            <a:r>
              <a:rPr lang="sv-SE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Turquoise</a:t>
            </a:r>
          </a:p>
        </p:txBody>
      </p:sp>
    </p:spTree>
    <p:extLst>
      <p:ext uri="{BB962C8B-B14F-4D97-AF65-F5344CB8AC3E}">
        <p14:creationId xmlns:p14="http://schemas.microsoft.com/office/powerpoint/2010/main" val="301491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slide, Mos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2" y="836613"/>
            <a:ext cx="8893175" cy="576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289" y="1162051"/>
            <a:ext cx="7772400" cy="936624"/>
          </a:xfrm>
        </p:spPr>
        <p:txBody>
          <a:bodyPr anchor="t" anchorCtr="0"/>
          <a:lstStyle>
            <a:lvl1pPr algn="l">
              <a:defRPr sz="3000" b="0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289" y="2152333"/>
            <a:ext cx="7772400" cy="1500187"/>
          </a:xfrm>
        </p:spPr>
        <p:txBody>
          <a:bodyPr anchor="t" anchorCtr="0"/>
          <a:lstStyle>
            <a:lvl1pPr marL="0" indent="0" algn="l">
              <a:buNone/>
              <a:defRPr sz="2000" i="1">
                <a:solidFill>
                  <a:srgbClr val="FFFFFF"/>
                </a:solidFill>
                <a:latin typeface="Georgia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6E26D-1518-4B36-93CF-1FB30FCFD458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496D4-2B2B-48AA-8BC0-E222210C3A6E}" type="slidenum">
              <a:rPr lang="sv-SE"/>
              <a:pPr>
                <a:defRPr/>
              </a:pPr>
              <a:t>‹nr.›</a:t>
            </a:fld>
            <a:endParaRPr lang="sv-SE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1714499" y="143194"/>
            <a:ext cx="1684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Divider slide</a:t>
            </a:r>
          </a:p>
          <a:p>
            <a:pPr algn="r"/>
            <a:r>
              <a:rPr lang="sv-SE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Moss green </a:t>
            </a:r>
          </a:p>
        </p:txBody>
      </p:sp>
    </p:spTree>
    <p:extLst>
      <p:ext uri="{BB962C8B-B14F-4D97-AF65-F5344CB8AC3E}">
        <p14:creationId xmlns:p14="http://schemas.microsoft.com/office/powerpoint/2010/main" val="417594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slide,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2" y="836613"/>
            <a:ext cx="8893175" cy="5761037"/>
          </a:xfrm>
          <a:prstGeom prst="rect">
            <a:avLst/>
          </a:prstGeom>
          <a:solidFill>
            <a:srgbClr val="C28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289" y="1162050"/>
            <a:ext cx="7772400" cy="936626"/>
          </a:xfrm>
        </p:spPr>
        <p:txBody>
          <a:bodyPr anchor="t" anchorCtr="0"/>
          <a:lstStyle>
            <a:lvl1pPr algn="l">
              <a:defRPr sz="3000" b="0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289" y="2152333"/>
            <a:ext cx="7772400" cy="1500187"/>
          </a:xfrm>
        </p:spPr>
        <p:txBody>
          <a:bodyPr anchor="t" anchorCtr="0"/>
          <a:lstStyle>
            <a:lvl1pPr marL="0" indent="0" algn="l">
              <a:buNone/>
              <a:defRPr sz="2000" i="1">
                <a:solidFill>
                  <a:srgbClr val="FFFFFF"/>
                </a:solidFill>
                <a:latin typeface="Georgia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E77E6-28B3-497C-BABD-8E2F4677AB14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496D4-2B2B-48AA-8BC0-E222210C3A6E}" type="slidenum">
              <a:rPr lang="sv-SE"/>
              <a:pPr>
                <a:defRPr/>
              </a:pPr>
              <a:t>‹nr.›</a:t>
            </a:fld>
            <a:endParaRPr lang="sv-SE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1714499" y="143194"/>
            <a:ext cx="1684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Divider slide</a:t>
            </a:r>
          </a:p>
          <a:p>
            <a:pPr algn="r"/>
            <a:r>
              <a:rPr lang="sv-SE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Pink </a:t>
            </a:r>
          </a:p>
        </p:txBody>
      </p:sp>
    </p:spTree>
    <p:extLst>
      <p:ext uri="{BB962C8B-B14F-4D97-AF65-F5344CB8AC3E}">
        <p14:creationId xmlns:p14="http://schemas.microsoft.com/office/powerpoint/2010/main" val="413087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slide,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2" y="836613"/>
            <a:ext cx="8893175" cy="57610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289" y="1162049"/>
            <a:ext cx="7772400" cy="936626"/>
          </a:xfrm>
        </p:spPr>
        <p:txBody>
          <a:bodyPr anchor="t" anchorCtr="0"/>
          <a:lstStyle>
            <a:lvl1pPr algn="l">
              <a:defRPr sz="3000" b="0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289" y="2152333"/>
            <a:ext cx="7772400" cy="1500187"/>
          </a:xfrm>
        </p:spPr>
        <p:txBody>
          <a:bodyPr anchor="t" anchorCtr="0"/>
          <a:lstStyle>
            <a:lvl1pPr marL="0" indent="0" algn="l">
              <a:buNone/>
              <a:defRPr sz="2000" i="1">
                <a:solidFill>
                  <a:srgbClr val="FFFFFF"/>
                </a:solidFill>
                <a:latin typeface="Georgia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18C5C-1F04-4027-8475-FA24F17925A7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496D4-2B2B-48AA-8BC0-E222210C3A6E}" type="slidenum">
              <a:rPr lang="sv-SE"/>
              <a:pPr>
                <a:defRPr/>
              </a:pPr>
              <a:t>‹nr.›</a:t>
            </a:fld>
            <a:endParaRPr lang="sv-SE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1714499" y="143194"/>
            <a:ext cx="1684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Divider slide</a:t>
            </a:r>
          </a:p>
          <a:p>
            <a:pPr algn="r"/>
            <a:r>
              <a:rPr lang="sv-SE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Blue </a:t>
            </a:r>
          </a:p>
        </p:txBody>
      </p:sp>
    </p:spTree>
    <p:extLst>
      <p:ext uri="{BB962C8B-B14F-4D97-AF65-F5344CB8AC3E}">
        <p14:creationId xmlns:p14="http://schemas.microsoft.com/office/powerpoint/2010/main" val="166918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slide,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2" y="836613"/>
            <a:ext cx="8893175" cy="57610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289" y="1162050"/>
            <a:ext cx="7772400" cy="936626"/>
          </a:xfrm>
        </p:spPr>
        <p:txBody>
          <a:bodyPr anchor="t" anchorCtr="0"/>
          <a:lstStyle>
            <a:lvl1pPr algn="l">
              <a:defRPr sz="3000" b="0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289" y="2152333"/>
            <a:ext cx="7772400" cy="1500187"/>
          </a:xfrm>
        </p:spPr>
        <p:txBody>
          <a:bodyPr anchor="t" anchorCtr="0"/>
          <a:lstStyle>
            <a:lvl1pPr marL="0" indent="0" algn="l">
              <a:buNone/>
              <a:defRPr sz="2000" i="1">
                <a:solidFill>
                  <a:srgbClr val="FFFFFF"/>
                </a:solidFill>
                <a:latin typeface="Georgia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0ECF1-B71A-4F13-ABB2-AFF454EDAD32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496D4-2B2B-48AA-8BC0-E222210C3A6E}" type="slidenum">
              <a:rPr lang="sv-SE"/>
              <a:pPr>
                <a:defRPr/>
              </a:pPr>
              <a:t>‹nr.›</a:t>
            </a:fld>
            <a:endParaRPr lang="sv-SE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1714499" y="143194"/>
            <a:ext cx="1684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Divider slide</a:t>
            </a:r>
          </a:p>
          <a:p>
            <a:pPr algn="r"/>
            <a:r>
              <a:rPr lang="sv-SE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Purple</a:t>
            </a:r>
          </a:p>
        </p:txBody>
      </p:sp>
    </p:spTree>
    <p:extLst>
      <p:ext uri="{BB962C8B-B14F-4D97-AF65-F5344CB8AC3E}">
        <p14:creationId xmlns:p14="http://schemas.microsoft.com/office/powerpoint/2010/main" val="386486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8.png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7"/>
          <a:stretch>
            <a:fillRect/>
          </a:stretch>
        </p:blipFill>
        <p:spPr bwMode="auto">
          <a:xfrm>
            <a:off x="2680170" y="2336801"/>
            <a:ext cx="418418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-1714499" y="143194"/>
            <a:ext cx="168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Logotype</a:t>
            </a:r>
          </a:p>
        </p:txBody>
      </p:sp>
    </p:spTree>
    <p:extLst>
      <p:ext uri="{BB962C8B-B14F-4D97-AF65-F5344CB8AC3E}">
        <p14:creationId xmlns:p14="http://schemas.microsoft.com/office/powerpoint/2010/main" val="202863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, L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white">
          <a:xfrm>
            <a:off x="2" y="836613"/>
            <a:ext cx="8893175" cy="5761037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8400" y="1162800"/>
            <a:ext cx="7656662" cy="1520111"/>
          </a:xfrm>
        </p:spPr>
        <p:txBody>
          <a:bodyPr/>
          <a:lstStyle>
            <a:lvl1pPr>
              <a:defRPr sz="3000">
                <a:solidFill>
                  <a:schemeClr val="accent6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5600" y="4235095"/>
            <a:ext cx="6285062" cy="1920240"/>
          </a:xfrm>
        </p:spPr>
        <p:txBody>
          <a:bodyPr anchor="b" anchorCtr="0"/>
          <a:lstStyle>
            <a:lvl1pPr marL="0" indent="0" algn="l">
              <a:buNone/>
              <a:defRPr sz="1600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58E84-6474-438F-BC75-62C11BB270CF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E492-5E66-4590-B2E5-DF24A2F515DD}" type="slidenum">
              <a:rPr lang="sv-SE"/>
              <a:pPr>
                <a:defRPr/>
              </a:pPr>
              <a:t>‹nr.›</a:t>
            </a:fld>
            <a:endParaRPr lang="sv-SE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-1714499" y="74614"/>
            <a:ext cx="1684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Title slide</a:t>
            </a:r>
            <a:b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sv-SE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Light grey</a:t>
            </a:r>
          </a:p>
        </p:txBody>
      </p:sp>
    </p:spTree>
    <p:extLst>
      <p:ext uri="{BB962C8B-B14F-4D97-AF65-F5344CB8AC3E}">
        <p14:creationId xmlns:p14="http://schemas.microsoft.com/office/powerpoint/2010/main" val="319436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,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white">
          <a:xfrm>
            <a:off x="0" y="836613"/>
            <a:ext cx="8896350" cy="5761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8400" y="1162800"/>
            <a:ext cx="7656662" cy="1520111"/>
          </a:xfrm>
        </p:spPr>
        <p:txBody>
          <a:bodyPr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5600" y="4235095"/>
            <a:ext cx="6285062" cy="1920240"/>
          </a:xfrm>
        </p:spPr>
        <p:txBody>
          <a:bodyPr anchor="b" anchorCtr="0"/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E5438-9D9C-4B90-AFEB-CCF8FE13D421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E492-5E66-4590-B2E5-DF24A2F515DD}" type="slidenum">
              <a:rPr lang="sv-SE"/>
              <a:pPr>
                <a:defRPr/>
              </a:pPr>
              <a:t>‹nr.›</a:t>
            </a:fld>
            <a:endParaRPr lang="sv-SE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-1714499" y="74614"/>
            <a:ext cx="1684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Title slide</a:t>
            </a:r>
            <a:b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sv-SE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Orange</a:t>
            </a:r>
          </a:p>
        </p:txBody>
      </p:sp>
    </p:spTree>
    <p:extLst>
      <p:ext uri="{BB962C8B-B14F-4D97-AF65-F5344CB8AC3E}">
        <p14:creationId xmlns:p14="http://schemas.microsoft.com/office/powerpoint/2010/main" val="250887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, L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blackWhite">
          <a:xfrm>
            <a:off x="0" y="836613"/>
            <a:ext cx="8896350" cy="5761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8400" y="1162800"/>
            <a:ext cx="7656662" cy="1520111"/>
          </a:xfrm>
        </p:spPr>
        <p:txBody>
          <a:bodyPr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5600" y="4235095"/>
            <a:ext cx="6285062" cy="1920240"/>
          </a:xfrm>
        </p:spPr>
        <p:txBody>
          <a:bodyPr anchor="b" anchorCtr="0"/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35A2-A9F7-4D5F-A3DA-DE2862CA2A2D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E492-5E66-4590-B2E5-DF24A2F515DD}" type="slidenum">
              <a:rPr lang="sv-SE"/>
              <a:pPr>
                <a:defRPr/>
              </a:pPr>
              <a:t>‹nr.›</a:t>
            </a:fld>
            <a:endParaRPr lang="sv-SE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-1714499" y="74614"/>
            <a:ext cx="1684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Title slide</a:t>
            </a:r>
            <a:b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sv-SE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Lime</a:t>
            </a:r>
          </a:p>
        </p:txBody>
      </p:sp>
    </p:spTree>
    <p:extLst>
      <p:ext uri="{BB962C8B-B14F-4D97-AF65-F5344CB8AC3E}">
        <p14:creationId xmlns:p14="http://schemas.microsoft.com/office/powerpoint/2010/main" val="348581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,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white">
          <a:xfrm>
            <a:off x="0" y="836613"/>
            <a:ext cx="8896350" cy="57610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8400" y="1162800"/>
            <a:ext cx="7656662" cy="1520111"/>
          </a:xfrm>
        </p:spPr>
        <p:txBody>
          <a:bodyPr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5600" y="4235095"/>
            <a:ext cx="6285062" cy="1920240"/>
          </a:xfrm>
        </p:spPr>
        <p:txBody>
          <a:bodyPr anchor="b" anchorCtr="0"/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E5FDA-6D46-4067-BFFB-B18A10B9A8A9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E492-5E66-4590-B2E5-DF24A2F515DD}" type="slidenum">
              <a:rPr lang="sv-SE"/>
              <a:pPr>
                <a:defRPr/>
              </a:pPr>
              <a:t>‹nr.›</a:t>
            </a:fld>
            <a:endParaRPr lang="sv-SE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-1714499" y="74614"/>
            <a:ext cx="1684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Title slide</a:t>
            </a:r>
            <a:b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sv-SE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Turquoise</a:t>
            </a:r>
          </a:p>
        </p:txBody>
      </p:sp>
    </p:spTree>
    <p:extLst>
      <p:ext uri="{BB962C8B-B14F-4D97-AF65-F5344CB8AC3E}">
        <p14:creationId xmlns:p14="http://schemas.microsoft.com/office/powerpoint/2010/main" val="360356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, Mos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white">
          <a:xfrm>
            <a:off x="0" y="836613"/>
            <a:ext cx="8896350" cy="576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8400" y="1162800"/>
            <a:ext cx="7656662" cy="1520111"/>
          </a:xfrm>
        </p:spPr>
        <p:txBody>
          <a:bodyPr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5600" y="4235095"/>
            <a:ext cx="6285062" cy="1920240"/>
          </a:xfrm>
        </p:spPr>
        <p:txBody>
          <a:bodyPr anchor="b" anchorCtr="0"/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6F327-1B3E-4A1B-B674-563BB91AD354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E492-5E66-4590-B2E5-DF24A2F515DD}" type="slidenum">
              <a:rPr lang="sv-SE"/>
              <a:pPr>
                <a:defRPr/>
              </a:pPr>
              <a:t>‹nr.›</a:t>
            </a:fld>
            <a:endParaRPr lang="sv-SE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-1714499" y="74614"/>
            <a:ext cx="1684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Title slide</a:t>
            </a:r>
            <a:b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sv-SE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Moss green</a:t>
            </a:r>
          </a:p>
        </p:txBody>
      </p:sp>
    </p:spTree>
    <p:extLst>
      <p:ext uri="{BB962C8B-B14F-4D97-AF65-F5344CB8AC3E}">
        <p14:creationId xmlns:p14="http://schemas.microsoft.com/office/powerpoint/2010/main" val="6167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,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white">
          <a:xfrm>
            <a:off x="0" y="836613"/>
            <a:ext cx="8896350" cy="5761037"/>
          </a:xfrm>
          <a:prstGeom prst="rect">
            <a:avLst/>
          </a:prstGeom>
          <a:solidFill>
            <a:srgbClr val="C28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8400" y="1162800"/>
            <a:ext cx="7656662" cy="1520111"/>
          </a:xfrm>
        </p:spPr>
        <p:txBody>
          <a:bodyPr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5600" y="4235095"/>
            <a:ext cx="6285062" cy="1920240"/>
          </a:xfrm>
        </p:spPr>
        <p:txBody>
          <a:bodyPr anchor="b" anchorCtr="0"/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3A354-3E59-42D4-8A0B-8407EFE22C48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E492-5E66-4590-B2E5-DF24A2F515DD}" type="slidenum">
              <a:rPr lang="sv-SE"/>
              <a:pPr>
                <a:defRPr/>
              </a:pPr>
              <a:t>‹nr.›</a:t>
            </a:fld>
            <a:endParaRPr lang="sv-SE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-1714499" y="74614"/>
            <a:ext cx="1684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Title slide</a:t>
            </a:r>
            <a:b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sv-SE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Pink</a:t>
            </a:r>
          </a:p>
        </p:txBody>
      </p:sp>
    </p:spTree>
    <p:extLst>
      <p:ext uri="{BB962C8B-B14F-4D97-AF65-F5344CB8AC3E}">
        <p14:creationId xmlns:p14="http://schemas.microsoft.com/office/powerpoint/2010/main" val="323735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,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white">
          <a:xfrm>
            <a:off x="0" y="836613"/>
            <a:ext cx="8896350" cy="57610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8400" y="1162800"/>
            <a:ext cx="7656662" cy="1520111"/>
          </a:xfrm>
        </p:spPr>
        <p:txBody>
          <a:bodyPr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5600" y="4235095"/>
            <a:ext cx="6285062" cy="1920240"/>
          </a:xfrm>
        </p:spPr>
        <p:txBody>
          <a:bodyPr anchor="b" anchorCtr="0"/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C9DDB-0769-4A9F-8033-EF0087178E9E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E492-5E66-4590-B2E5-DF24A2F515DD}" type="slidenum">
              <a:rPr lang="sv-SE"/>
              <a:pPr>
                <a:defRPr/>
              </a:pPr>
              <a:t>‹nr.›</a:t>
            </a:fld>
            <a:endParaRPr lang="sv-SE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-1714499" y="74614"/>
            <a:ext cx="1684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Title slide</a:t>
            </a:r>
            <a:br>
              <a:rPr lang="sv-SE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sv-SE" sz="1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Blue</a:t>
            </a:r>
          </a:p>
        </p:txBody>
      </p:sp>
    </p:spTree>
    <p:extLst>
      <p:ext uri="{BB962C8B-B14F-4D97-AF65-F5344CB8AC3E}">
        <p14:creationId xmlns:p14="http://schemas.microsoft.com/office/powerpoint/2010/main" val="329211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white">
          <a:xfrm>
            <a:off x="2" y="836613"/>
            <a:ext cx="8893175" cy="5761037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519725" y="1162049"/>
            <a:ext cx="798036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i master</a:t>
            </a:r>
            <a:endParaRPr lang="sv-SE" dirty="0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23202" y="2282825"/>
            <a:ext cx="7980362" cy="366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7823" y="6597650"/>
            <a:ext cx="773372" cy="1928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E3E43036-9B77-4C11-8636-0A11544FB141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5007" y="6597650"/>
            <a:ext cx="3091598" cy="1928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31013" y="6598171"/>
            <a:ext cx="2133600" cy="202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CBE7240-11B6-4A7D-A438-C0A3DD527519}" type="slidenum">
              <a:rPr lang="sv-SE" smtClean="0"/>
              <a:pPr>
                <a:defRPr/>
              </a:pPr>
              <a:t>‹nr.›</a:t>
            </a:fld>
            <a:endParaRPr lang="sv-SE" dirty="0"/>
          </a:p>
        </p:txBody>
      </p:sp>
      <p:pic>
        <p:nvPicPr>
          <p:cNvPr id="27" name="Picture 1" descr="8.png"/>
          <p:cNvPicPr>
            <a:picLocks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7"/>
          <a:stretch>
            <a:fillRect/>
          </a:stretch>
        </p:blipFill>
        <p:spPr bwMode="auto">
          <a:xfrm>
            <a:off x="7858671" y="318406"/>
            <a:ext cx="1031570" cy="46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Rak 10"/>
          <p:cNvCxnSpPr/>
          <p:nvPr/>
        </p:nvCxnSpPr>
        <p:spPr>
          <a:xfrm>
            <a:off x="614944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ak 10"/>
          <p:cNvCxnSpPr/>
          <p:nvPr/>
        </p:nvCxnSpPr>
        <p:spPr>
          <a:xfrm rot="5400000">
            <a:off x="-242098" y="1174229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k 10"/>
          <p:cNvCxnSpPr/>
          <p:nvPr/>
        </p:nvCxnSpPr>
        <p:spPr>
          <a:xfrm rot="5400000">
            <a:off x="-242098" y="230846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ak 10"/>
          <p:cNvCxnSpPr/>
          <p:nvPr/>
        </p:nvCxnSpPr>
        <p:spPr>
          <a:xfrm>
            <a:off x="5633765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ak 10"/>
          <p:cNvCxnSpPr/>
          <p:nvPr/>
        </p:nvCxnSpPr>
        <p:spPr>
          <a:xfrm>
            <a:off x="5680197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ak 10"/>
          <p:cNvCxnSpPr/>
          <p:nvPr/>
        </p:nvCxnSpPr>
        <p:spPr>
          <a:xfrm>
            <a:off x="6695399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ak 10"/>
          <p:cNvCxnSpPr/>
          <p:nvPr/>
        </p:nvCxnSpPr>
        <p:spPr>
          <a:xfrm>
            <a:off x="6741831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ak 10"/>
          <p:cNvCxnSpPr/>
          <p:nvPr/>
        </p:nvCxnSpPr>
        <p:spPr>
          <a:xfrm>
            <a:off x="4570053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ak 10"/>
          <p:cNvCxnSpPr/>
          <p:nvPr/>
        </p:nvCxnSpPr>
        <p:spPr>
          <a:xfrm>
            <a:off x="4616485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ak 10"/>
          <p:cNvCxnSpPr/>
          <p:nvPr/>
        </p:nvCxnSpPr>
        <p:spPr>
          <a:xfrm>
            <a:off x="3499311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ak 10"/>
          <p:cNvCxnSpPr/>
          <p:nvPr/>
        </p:nvCxnSpPr>
        <p:spPr>
          <a:xfrm>
            <a:off x="3545743" y="-302302"/>
            <a:ext cx="0" cy="14990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50" r:id="rId11"/>
    <p:sldLayoutId id="2147483654" r:id="rId12"/>
    <p:sldLayoutId id="2147483655" r:id="rId13"/>
    <p:sldLayoutId id="2147483666" r:id="rId14"/>
    <p:sldLayoutId id="2147483678" r:id="rId15"/>
    <p:sldLayoutId id="2147483679" r:id="rId16"/>
    <p:sldLayoutId id="2147483680" r:id="rId17"/>
    <p:sldLayoutId id="2147483667" r:id="rId18"/>
    <p:sldLayoutId id="2147483677" r:id="rId19"/>
    <p:sldLayoutId id="2147483651" r:id="rId20"/>
    <p:sldLayoutId id="2147483690" r:id="rId21"/>
    <p:sldLayoutId id="2147483668" r:id="rId22"/>
    <p:sldLayoutId id="2147483660" r:id="rId23"/>
    <p:sldLayoutId id="2147483661" r:id="rId24"/>
    <p:sldLayoutId id="2147483662" r:id="rId25"/>
    <p:sldLayoutId id="2147483663" r:id="rId26"/>
    <p:sldLayoutId id="2147483664" r:id="rId27"/>
    <p:sldLayoutId id="2147483665" r:id="rId28"/>
    <p:sldLayoutId id="2147483691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kern="1200">
          <a:solidFill>
            <a:schemeClr val="accent6"/>
          </a:solidFill>
          <a:latin typeface="Georgia" pitchFamily="18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eorgia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eorgia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eorgia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eorgia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eorgia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eorgia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eorgia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eorgia" pitchFamily="18" charset="0"/>
        </a:defRPr>
      </a:lvl9pPr>
    </p:titleStyle>
    <p:bodyStyle>
      <a:lvl1pPr marL="179388" indent="-179388" algn="l" rtl="0" eaLnBrk="1" fontAlgn="base" hangingPunct="1">
        <a:spcBef>
          <a:spcPts val="1000"/>
        </a:spcBef>
        <a:spcAft>
          <a:spcPct val="0"/>
        </a:spcAft>
        <a:buClr>
          <a:schemeClr val="accent2"/>
        </a:buClr>
        <a:buFontTx/>
        <a:buBlip>
          <a:blip r:embed="rId32"/>
        </a:buBlip>
        <a:defRPr sz="1800" kern="1200">
          <a:solidFill>
            <a:schemeClr val="accent5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449263" indent="-269875" algn="l" rtl="0" eaLnBrk="1" fontAlgn="base" hangingPunct="1">
        <a:spcBef>
          <a:spcPts val="1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1600" kern="1200">
          <a:solidFill>
            <a:schemeClr val="accent5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630238" indent="-180975" algn="l" rtl="0" eaLnBrk="1" fontAlgn="base" hangingPunct="1">
        <a:spcBef>
          <a:spcPts val="1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1600" kern="1200">
          <a:solidFill>
            <a:schemeClr val="accent5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989013" indent="-269875" algn="l" rtl="0" eaLnBrk="1" fontAlgn="base" hangingPunct="1">
        <a:spcBef>
          <a:spcPts val="1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1600" kern="1200">
          <a:solidFill>
            <a:schemeClr val="accent5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image" Target="../media/image35.jpg"/><Relationship Id="rId9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9" b="5527"/>
          <a:stretch/>
        </p:blipFill>
        <p:spPr>
          <a:xfrm>
            <a:off x="-13063" y="838201"/>
            <a:ext cx="8896350" cy="57594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r>
              <a:rPr lang="sv-SE" smtClean="0"/>
              <a:t>Projektudvikling</a:t>
            </a:r>
            <a:br>
              <a:rPr lang="sv-SE" smtClean="0"/>
            </a:br>
            <a:r>
              <a:rPr lang="sv-SE" sz="1800" i="1" smtClean="0"/>
              <a:t>Set fra en projektudviklers perspektiv</a:t>
            </a:r>
            <a:r>
              <a:rPr lang="sv-SE" i="1" smtClean="0"/>
              <a:t/>
            </a:r>
            <a:br>
              <a:rPr lang="sv-SE" i="1" smtClean="0"/>
            </a:br>
            <a:endParaRPr lang="sv-SE" i="1" dirty="0"/>
          </a:p>
        </p:txBody>
      </p:sp>
      <p:sp>
        <p:nvSpPr>
          <p:cNvPr id="19" name="Subtitle 3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spcBef>
                <a:spcPts val="0"/>
              </a:spcBef>
            </a:pPr>
            <a:r>
              <a:rPr lang="sv-SE" dirty="0" smtClean="0">
                <a:solidFill>
                  <a:srgbClr val="FFFFFF"/>
                </a:solidFill>
              </a:rPr>
              <a:t>NCC Property </a:t>
            </a:r>
            <a:r>
              <a:rPr lang="sv-SE" dirty="0" err="1" smtClean="0">
                <a:solidFill>
                  <a:srgbClr val="FFFFFF"/>
                </a:solidFill>
              </a:rPr>
              <a:t>Development</a:t>
            </a:r>
            <a:r>
              <a:rPr lang="sv-SE" dirty="0" smtClean="0">
                <a:solidFill>
                  <a:srgbClr val="FFFFFF"/>
                </a:solidFill>
              </a:rPr>
              <a:t> A/S</a:t>
            </a:r>
          </a:p>
          <a:p>
            <a:pPr>
              <a:spcBef>
                <a:spcPts val="0"/>
              </a:spcBef>
            </a:pPr>
            <a:r>
              <a:rPr lang="sv-SE" smtClean="0">
                <a:solidFill>
                  <a:srgbClr val="FFFFFF"/>
                </a:solidFill>
              </a:rPr>
              <a:t>Niels Fribo</a:t>
            </a:r>
            <a:r>
              <a:rPr lang="sv-SE" smtClean="0"/>
              <a:t>, projektdirektør</a:t>
            </a:r>
            <a:r>
              <a:rPr lang="sv-SE" dirty="0" smtClean="0"/>
              <a:t/>
            </a:r>
            <a:br>
              <a:rPr lang="sv-SE" dirty="0" smtClean="0"/>
            </a:br>
            <a:endParaRPr lang="sv-SE" sz="5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fld id="{DF373B15-4B52-4EE9-BF81-7AAD9547886B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r>
              <a:rPr lang="en-US" smtClean="0"/>
              <a:t>Kursus om projektudvikling</a:t>
            </a:r>
            <a:endParaRPr lang="sv-SE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fld id="{435EE492-5E66-4590-B2E5-DF24A2F515DD}" type="slidenum">
              <a:rPr lang="sv-SE" smtClean="0"/>
              <a:pPr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1182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0" y="838200"/>
            <a:ext cx="8896350" cy="5771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182" y="2583992"/>
            <a:ext cx="3006160" cy="249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73060A-DD3C-4394-9716-2DE03229ECCC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Kursus om projektudvikling</a:t>
            </a:r>
            <a:endParaRPr lang="sv-SE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7496D4-2B2B-48AA-8BC0-E222210C3A6E}" type="slidenum">
              <a:rPr lang="sv-SE" smtClean="0">
                <a:solidFill>
                  <a:srgbClr val="A3A3A3">
                    <a:lumMod val="75000"/>
                  </a:srgbClr>
                </a:solidFill>
              </a:rPr>
              <a:pPr>
                <a:defRPr/>
              </a:pPr>
              <a:t>10</a:t>
            </a:fld>
            <a:endParaRPr lang="sv-SE" dirty="0">
              <a:solidFill>
                <a:srgbClr val="A3A3A3">
                  <a:lumMod val="75000"/>
                </a:srgb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61" y="450710"/>
            <a:ext cx="3795713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090" y="73337"/>
            <a:ext cx="2647610" cy="2245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189" y="3573693"/>
            <a:ext cx="4746716" cy="281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738" y="1080498"/>
            <a:ext cx="2492375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 descr="C:\Users\dkcnk\AppData\Local\Temp\SNAGHTML16c527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218" y="4929506"/>
            <a:ext cx="3047931" cy="199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616" y="2253645"/>
            <a:ext cx="1618737" cy="191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8" y="2526756"/>
            <a:ext cx="1550988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35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0" y="838200"/>
            <a:ext cx="8896350" cy="5771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296B41-1DD3-4AA8-ABF2-1CFD42BD8B4E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Kursus om projektudvikling</a:t>
            </a:r>
            <a:endParaRPr lang="sv-SE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7496D4-2B2B-48AA-8BC0-E222210C3A6E}" type="slidenum">
              <a:rPr lang="sv-SE" smtClean="0"/>
              <a:pPr>
                <a:defRPr/>
              </a:pPr>
              <a:t>11</a:t>
            </a:fld>
            <a:endParaRPr lang="sv-S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69" y="812074"/>
            <a:ext cx="6505847" cy="5771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75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43A43B-7B1E-4C53-8B49-9A2D8A0518E4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Kursus om projektudvikling</a:t>
            </a:r>
            <a:endParaRPr lang="sv-SE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6BA3-DFD7-411F-9930-07E62DE659F9}" type="slidenum">
              <a:rPr lang="sv-SE" smtClean="0"/>
              <a:pPr>
                <a:defRPr/>
              </a:pPr>
              <a:t>12</a:t>
            </a:fld>
            <a:endParaRPr lang="sv-SE" dirty="0"/>
          </a:p>
        </p:txBody>
      </p:sp>
      <p:sp>
        <p:nvSpPr>
          <p:cNvPr id="5" name="Rektangel 4"/>
          <p:cNvSpPr/>
          <p:nvPr/>
        </p:nvSpPr>
        <p:spPr>
          <a:xfrm>
            <a:off x="0" y="838200"/>
            <a:ext cx="8896350" cy="5759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/>
              <a:t>Canteen and meeting centre</a:t>
            </a:r>
            <a:endParaRPr lang="da-DK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17" b="2369"/>
          <a:stretch/>
        </p:blipFill>
        <p:spPr bwMode="auto">
          <a:xfrm>
            <a:off x="4564234" y="934767"/>
            <a:ext cx="4463036" cy="5623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518400" y="1162800"/>
            <a:ext cx="7656662" cy="152011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6"/>
                </a:solidFill>
                <a:latin typeface="Georgia" pitchFamily="18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9pPr>
          </a:lstStyle>
          <a:p>
            <a:endParaRPr lang="da-DK" dirty="0"/>
          </a:p>
        </p:txBody>
      </p:sp>
      <p:sp>
        <p:nvSpPr>
          <p:cNvPr id="6" name="Rektangel 5"/>
          <p:cNvSpPr/>
          <p:nvPr/>
        </p:nvSpPr>
        <p:spPr>
          <a:xfrm>
            <a:off x="0" y="3357154"/>
            <a:ext cx="2821577" cy="5878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6"/>
          <a:stretch/>
        </p:blipFill>
        <p:spPr bwMode="auto">
          <a:xfrm>
            <a:off x="294743" y="1088454"/>
            <a:ext cx="4253264" cy="549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518400" y="797036"/>
            <a:ext cx="3929772" cy="152011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6"/>
                </a:solidFill>
                <a:latin typeface="Georgia" pitchFamily="18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9pPr>
          </a:lstStyle>
          <a:p>
            <a:r>
              <a:rPr lang="da-DK" smtClean="0"/>
              <a:t>Arealplanlægning</a:t>
            </a:r>
            <a:endParaRPr lang="da-DK" dirty="0"/>
          </a:p>
        </p:txBody>
      </p:sp>
      <p:sp>
        <p:nvSpPr>
          <p:cNvPr id="7" name="Rektangel 6"/>
          <p:cNvSpPr/>
          <p:nvPr/>
        </p:nvSpPr>
        <p:spPr>
          <a:xfrm>
            <a:off x="2299063" y="3174274"/>
            <a:ext cx="809897" cy="3526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21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32263" y="-3294065"/>
            <a:ext cx="631825" cy="889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421282-C099-4820-BB99-F9DA437C0D94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Kursus om projektudvikling</a:t>
            </a:r>
            <a:endParaRPr lang="sv-SE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6BA3-DFD7-411F-9930-07E62DE659F9}" type="slidenum">
              <a:rPr lang="sv-SE" smtClean="0"/>
              <a:pPr>
                <a:defRPr/>
              </a:pPr>
              <a:t>13</a:t>
            </a:fld>
            <a:endParaRPr lang="sv-SE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5"/>
          <a:stretch/>
        </p:blipFill>
        <p:spPr bwMode="auto">
          <a:xfrm>
            <a:off x="15513" y="838200"/>
            <a:ext cx="8867774" cy="57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518400" y="797036"/>
            <a:ext cx="3929772" cy="152011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6"/>
                </a:solidFill>
                <a:latin typeface="Georgia" pitchFamily="18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9pPr>
          </a:lstStyle>
          <a:p>
            <a:r>
              <a:rPr lang="da-DK" smtClean="0"/>
              <a:t>Fleksibilitet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0433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32263" y="-3294065"/>
            <a:ext cx="631825" cy="889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32260" y="1833561"/>
            <a:ext cx="631825" cy="889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1A6ED-71DC-4B8E-B667-214E233BB868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Kursus om projektudvikling</a:t>
            </a:r>
            <a:endParaRPr lang="sv-SE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6BA3-DFD7-411F-9930-07E62DE659F9}" type="slidenum">
              <a:rPr lang="sv-SE" smtClean="0"/>
              <a:pPr>
                <a:defRPr/>
              </a:pPr>
              <a:t>14</a:t>
            </a:fld>
            <a:endParaRPr lang="sv-S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0"/>
          <a:stretch/>
        </p:blipFill>
        <p:spPr bwMode="auto">
          <a:xfrm>
            <a:off x="3869" y="1214847"/>
            <a:ext cx="8896350" cy="5186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518400" y="797036"/>
            <a:ext cx="5451326" cy="152011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6"/>
                </a:solidFill>
                <a:latin typeface="Georgia" pitchFamily="18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9pPr>
          </a:lstStyle>
          <a:p>
            <a:r>
              <a:rPr lang="da-DK" smtClean="0"/>
              <a:t>Kantine og mødecenter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9000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0" y="838200"/>
            <a:ext cx="8896350" cy="5771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CCADA7-8592-4768-8468-0A18E675474D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Kursus om projektudvikling</a:t>
            </a:r>
            <a:endParaRPr lang="sv-SE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7496D4-2B2B-48AA-8BC0-E222210C3A6E}" type="slidenum">
              <a:rPr lang="sv-SE" smtClean="0"/>
              <a:pPr>
                <a:defRPr/>
              </a:pPr>
              <a:t>15</a:t>
            </a:fld>
            <a:endParaRPr lang="sv-SE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460" y="805938"/>
            <a:ext cx="6435122" cy="567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552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5" r="2709"/>
          <a:stretch/>
        </p:blipFill>
        <p:spPr>
          <a:xfrm>
            <a:off x="-32037" y="828261"/>
            <a:ext cx="8928387" cy="575945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A1EDB6-659D-46D3-B17C-B3FCCE55B374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Kursus om projektudvikling</a:t>
            </a:r>
            <a:endParaRPr lang="sv-SE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5EE492-5E66-4590-B2E5-DF24A2F515DD}" type="slidenum">
              <a:rPr lang="sv-SE" smtClean="0"/>
              <a:pPr>
                <a:defRPr/>
              </a:pPr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3410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9"/>
          <a:stretch/>
        </p:blipFill>
        <p:spPr>
          <a:xfrm>
            <a:off x="-119270" y="800566"/>
            <a:ext cx="9025559" cy="5807281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B47459-C9B0-4867-B002-848C779F3B22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Kursus om projektudvikling</a:t>
            </a:r>
            <a:endParaRPr lang="sv-SE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5EE492-5E66-4590-B2E5-DF24A2F515DD}" type="slidenum">
              <a:rPr lang="sv-SE" smtClean="0"/>
              <a:pPr>
                <a:defRPr/>
              </a:pPr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8106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"/>
          <a:stretch/>
        </p:blipFill>
        <p:spPr>
          <a:xfrm>
            <a:off x="0" y="851848"/>
            <a:ext cx="8896350" cy="572444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FC909B-1849-4105-B175-738A5BBA6DD0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Kursus om projektudvikling</a:t>
            </a:r>
            <a:endParaRPr lang="sv-SE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5EE492-5E66-4590-B2E5-DF24A2F515DD}" type="slidenum">
              <a:rPr lang="sv-SE" smtClean="0">
                <a:solidFill>
                  <a:srgbClr val="A3A3A3">
                    <a:lumMod val="75000"/>
                  </a:srgbClr>
                </a:solidFill>
              </a:rPr>
              <a:pPr>
                <a:defRPr/>
              </a:pPr>
              <a:t>18</a:t>
            </a:fld>
            <a:endParaRPr lang="sv-SE" dirty="0">
              <a:solidFill>
                <a:srgbClr val="A3A3A3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41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9035">
            <a:off x="4755084" y="1475934"/>
            <a:ext cx="3452813" cy="4900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8401" y="1162800"/>
            <a:ext cx="4027474" cy="1520111"/>
          </a:xfrm>
        </p:spPr>
        <p:txBody>
          <a:bodyPr/>
          <a:lstStyle/>
          <a:p>
            <a:r>
              <a:rPr lang="da-DK" smtClean="0"/>
              <a:t>Investorer</a:t>
            </a:r>
            <a:br>
              <a:rPr lang="da-DK" smtClean="0"/>
            </a:br>
            <a:r>
              <a:rPr lang="da-DK"/>
              <a:t/>
            </a:r>
            <a:br>
              <a:rPr lang="da-DK"/>
            </a:br>
            <a:r>
              <a:rPr lang="da-DK" sz="2000" smtClean="0">
                <a:latin typeface="+mj-lt"/>
              </a:rPr>
              <a:t>Et syndikat af investorer</a:t>
            </a:r>
            <a:br>
              <a:rPr lang="da-DK" sz="2000" smtClean="0">
                <a:latin typeface="+mj-lt"/>
              </a:rPr>
            </a:br>
            <a:r>
              <a:rPr lang="da-DK" sz="2000">
                <a:latin typeface="+mj-lt"/>
              </a:rPr>
              <a:t/>
            </a:r>
            <a:br>
              <a:rPr lang="da-DK" sz="2000">
                <a:latin typeface="+mj-lt"/>
              </a:rPr>
            </a:br>
            <a:r>
              <a:rPr lang="da-DK" sz="2000" smtClean="0">
                <a:latin typeface="+mj-lt"/>
              </a:rPr>
              <a:t>PFA</a:t>
            </a:r>
            <a:br>
              <a:rPr lang="da-DK" sz="2000" smtClean="0">
                <a:latin typeface="+mj-lt"/>
              </a:rPr>
            </a:br>
            <a:r>
              <a:rPr lang="da-DK" sz="2000" smtClean="0">
                <a:latin typeface="+mj-lt"/>
              </a:rPr>
              <a:t>ATP</a:t>
            </a:r>
            <a:br>
              <a:rPr lang="da-DK" sz="2000" smtClean="0">
                <a:latin typeface="+mj-lt"/>
              </a:rPr>
            </a:br>
            <a:r>
              <a:rPr lang="da-DK" sz="2000" smtClean="0">
                <a:latin typeface="+mj-lt"/>
              </a:rPr>
              <a:t>PensionDanmark</a:t>
            </a:r>
            <a:br>
              <a:rPr lang="da-DK" sz="2000" smtClean="0">
                <a:latin typeface="+mj-lt"/>
              </a:rPr>
            </a:br>
            <a:r>
              <a:rPr lang="da-DK" sz="2000">
                <a:latin typeface="+mj-lt"/>
              </a:rPr>
              <a:t/>
            </a:r>
            <a:br>
              <a:rPr lang="da-DK" sz="2000">
                <a:latin typeface="+mj-lt"/>
              </a:rPr>
            </a:br>
            <a:r>
              <a:rPr lang="da-DK" sz="2000" smtClean="0">
                <a:latin typeface="+mj-lt"/>
              </a:rPr>
              <a:t>Investorerne overtager bygningen én måned, efter at ankerlejeren, Dansk Standard, er flyttet ind.</a:t>
            </a:r>
            <a:r>
              <a:rPr lang="da-DK" smtClean="0"/>
              <a:t/>
            </a:r>
            <a:br>
              <a:rPr lang="da-DK" smtClean="0"/>
            </a:br>
            <a:r>
              <a:rPr lang="da-DK"/>
              <a:t/>
            </a:r>
            <a:br>
              <a:rPr lang="da-DK"/>
            </a:br>
            <a:endParaRPr lang="da-DK" sz="2000">
              <a:latin typeface="+mj-lt"/>
            </a:endParaRP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161323-A44D-4006-B6C4-0A67B7AD8E74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Kursus om projektudvikling</a:t>
            </a:r>
            <a:endParaRPr lang="sv-SE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5EE492-5E66-4590-B2E5-DF24A2F515DD}" type="slidenum">
              <a:rPr lang="sv-SE" smtClean="0"/>
              <a:pPr>
                <a:defRPr/>
              </a:pPr>
              <a:t>19</a:t>
            </a:fld>
            <a:endParaRPr lang="sv-SE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4688478"/>
            <a:ext cx="893826" cy="90525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5833825"/>
            <a:ext cx="2859677" cy="430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3903056"/>
            <a:ext cx="1422763" cy="54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17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da-DK" smtClean="0"/>
              <a:t>Projektudvikling</a:t>
            </a:r>
            <a:br>
              <a:rPr lang="da-DK" smtClean="0"/>
            </a:br>
            <a:r>
              <a:rPr lang="da-DK"/>
              <a:t/>
            </a:r>
            <a:br>
              <a:rPr lang="da-DK"/>
            </a:br>
            <a:endParaRPr lang="da-DK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519735" y="2624947"/>
            <a:ext cx="6285062" cy="192024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a-DK"/>
              <a:t>Forløbet af en sag, før og </a:t>
            </a:r>
            <a:r>
              <a:rPr lang="da-DK" smtClean="0"/>
              <a:t>nu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a-DK"/>
              <a:t/>
            </a:r>
            <a:br>
              <a:rPr lang="da-DK"/>
            </a:br>
            <a:r>
              <a:rPr lang="da-DK"/>
              <a:t>Hvad skal der </a:t>
            </a:r>
            <a:r>
              <a:rPr lang="da-DK" smtClean="0"/>
              <a:t>til?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a-DK"/>
              <a:t/>
            </a:r>
            <a:br>
              <a:rPr lang="da-DK"/>
            </a:br>
            <a:r>
              <a:rPr lang="da-DK"/>
              <a:t>Samarbejdet med køber og </a:t>
            </a:r>
            <a:r>
              <a:rPr lang="da-DK" smtClean="0"/>
              <a:t>slutbruger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a-DK"/>
              <a:t/>
            </a:r>
            <a:br>
              <a:rPr lang="da-DK"/>
            </a:br>
            <a:r>
              <a:rPr lang="da-DK"/>
              <a:t>Et </a:t>
            </a:r>
            <a:r>
              <a:rPr lang="da-DK" smtClean="0"/>
              <a:t>godt eksempel </a:t>
            </a:r>
            <a:r>
              <a:rPr lang="da-DK"/>
              <a:t>– </a:t>
            </a:r>
            <a:r>
              <a:rPr lang="da-DK" smtClean="0"/>
              <a:t>Nordhavn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a-DK"/>
              <a:t/>
            </a:r>
            <a:br>
              <a:rPr lang="da-DK"/>
            </a:br>
            <a:r>
              <a:rPr lang="da-DK"/>
              <a:t>Konkurrentsituationen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97AA6A-A8B4-444D-A29A-70E0E8F5AEDE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5EE492-5E66-4590-B2E5-DF24A2F515DD}" type="slidenum">
              <a:rPr lang="sv-SE" smtClean="0"/>
              <a:pPr>
                <a:defRPr/>
              </a:pPr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7045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smtClean="0"/>
              <a:t>What It Looks Like As I Speak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F782BB-3AEE-4D6E-BC5A-7869AD52842C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Kursus om projektudvikling</a:t>
            </a:r>
            <a:endParaRPr lang="sv-SE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5EE492-5E66-4590-B2E5-DF24A2F515DD}" type="slidenum">
              <a:rPr lang="sv-SE" smtClean="0"/>
              <a:pPr>
                <a:defRPr/>
              </a:pPr>
              <a:t>20</a:t>
            </a:fld>
            <a:endParaRPr lang="sv-SE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9" b="5271"/>
          <a:stretch/>
        </p:blipFill>
        <p:spPr>
          <a:xfrm>
            <a:off x="0" y="822932"/>
            <a:ext cx="8896350" cy="577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1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7E5FDA-6D46-4067-BFFB-B18A10B9A8A9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5EE492-5E66-4590-B2E5-DF24A2F515DD}" type="slidenum">
              <a:rPr lang="sv-SE" smtClean="0"/>
              <a:pPr>
                <a:defRPr/>
              </a:pPr>
              <a:t>21</a:t>
            </a:fld>
            <a:endParaRPr lang="sv-SE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5"/>
          <a:stretch/>
        </p:blipFill>
        <p:spPr>
          <a:xfrm>
            <a:off x="-9939" y="831771"/>
            <a:ext cx="8896350" cy="576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5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A6F327-1B3E-4A1B-B674-563BB91AD354}" type="datetime1">
              <a:rPr lang="da-DK" smtClean="0">
                <a:solidFill>
                  <a:srgbClr val="000000"/>
                </a:solidFill>
              </a:rPr>
              <a:t>28-01-2014</a:t>
            </a:fld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>
                <a:solidFill>
                  <a:srgbClr val="000000"/>
                </a:solidFill>
              </a:rPr>
              <a:t>Kursus om projektudvikling</a:t>
            </a:r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5EE492-5E66-4590-B2E5-DF24A2F515DD}" type="slidenum">
              <a:rPr lang="sv-SE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sv-SE" dirty="0">
              <a:solidFill>
                <a:srgbClr val="000000"/>
              </a:solidFill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8" b="10511"/>
          <a:stretch/>
        </p:blipFill>
        <p:spPr>
          <a:xfrm>
            <a:off x="4298950" y="825500"/>
            <a:ext cx="4572000" cy="5759451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8" b="16019"/>
          <a:stretch/>
        </p:blipFill>
        <p:spPr>
          <a:xfrm>
            <a:off x="0" y="838200"/>
            <a:ext cx="4279900" cy="5759450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227659" y="1315200"/>
            <a:ext cx="3440472" cy="1895705"/>
          </a:xfrm>
          <a:prstGeom prst="rect">
            <a:avLst/>
          </a:prstGeom>
          <a:solidFill>
            <a:srgbClr val="A3A3A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Undertitel 2"/>
          <p:cNvSpPr txBox="1">
            <a:spLocks/>
          </p:cNvSpPr>
          <p:nvPr/>
        </p:nvSpPr>
        <p:spPr bwMode="auto">
          <a:xfrm>
            <a:off x="525600" y="935347"/>
            <a:ext cx="6285062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Tx/>
              <a:buNone/>
              <a:defRPr sz="1600" kern="120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smtClean="0">
                <a:solidFill>
                  <a:srgbClr val="000000"/>
                </a:solidFill>
              </a:rPr>
              <a:t>Investor</a:t>
            </a:r>
          </a:p>
          <a:p>
            <a:r>
              <a:rPr lang="da-DK" sz="1800" smtClean="0">
                <a:solidFill>
                  <a:srgbClr val="000000"/>
                </a:solidFill>
              </a:rPr>
              <a:t>Lejer = Slutbruger</a:t>
            </a:r>
            <a:endParaRPr lang="da-DK" sz="1800">
              <a:solidFill>
                <a:srgbClr val="000000"/>
              </a:solidFill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 bwMode="auto">
          <a:xfrm>
            <a:off x="527579" y="1315200"/>
            <a:ext cx="7656662" cy="152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FFFFFF"/>
                </a:solidFill>
                <a:latin typeface="Georgia" pitchFamily="18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9pPr>
          </a:lstStyle>
          <a:p>
            <a:r>
              <a:rPr lang="da-DK" smtClean="0">
                <a:solidFill>
                  <a:srgbClr val="000000"/>
                </a:solidFill>
              </a:rPr>
              <a:t>Samarbejde</a:t>
            </a:r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67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A6F327-1B3E-4A1B-B674-563BB91AD354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5EE492-5E66-4590-B2E5-DF24A2F515DD}" type="slidenum">
              <a:rPr lang="sv-SE" smtClean="0"/>
              <a:pPr>
                <a:defRPr/>
              </a:pPr>
              <a:t>23</a:t>
            </a:fld>
            <a:endParaRPr lang="sv-SE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0"/>
          <a:stretch/>
        </p:blipFill>
        <p:spPr>
          <a:xfrm>
            <a:off x="-1" y="838199"/>
            <a:ext cx="8896351" cy="575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506787" y="2423419"/>
            <a:ext cx="1869276" cy="143438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smtClean="0">
                <a:solidFill>
                  <a:srgbClr val="FFFFFF"/>
                </a:solidFill>
              </a:rPr>
              <a:t>Skandinavisk</a:t>
            </a:r>
            <a:endParaRPr lang="da-DK" sz="1600">
              <a:solidFill>
                <a:srgbClr val="FFFFFF"/>
              </a:solidFill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" t="4448" r="7504" b="4392"/>
          <a:stretch/>
        </p:blipFill>
        <p:spPr>
          <a:xfrm>
            <a:off x="3536885" y="2423419"/>
            <a:ext cx="1891396" cy="1434380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2" t="6486" r="7208" b="4970"/>
          <a:stretch/>
        </p:blipFill>
        <p:spPr>
          <a:xfrm>
            <a:off x="5562110" y="3969060"/>
            <a:ext cx="1946206" cy="1423798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8" t="4865" r="7413" b="4614"/>
          <a:stretch/>
        </p:blipFill>
        <p:spPr>
          <a:xfrm>
            <a:off x="1506787" y="3969060"/>
            <a:ext cx="1920361" cy="1434380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" t="4908" r="7671" b="4602"/>
          <a:stretch/>
        </p:blipFill>
        <p:spPr>
          <a:xfrm>
            <a:off x="3537756" y="3989881"/>
            <a:ext cx="1908909" cy="1434120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6" t="3986" r="7554" b="5029"/>
          <a:stretch/>
        </p:blipFill>
        <p:spPr>
          <a:xfrm>
            <a:off x="5557573" y="2423419"/>
            <a:ext cx="1892825" cy="1434380"/>
          </a:xfrm>
          <a:prstGeom prst="rect">
            <a:avLst/>
          </a:prstGeom>
        </p:spPr>
      </p:pic>
      <p:sp>
        <p:nvSpPr>
          <p:cNvPr id="12" name="Rektangel 11"/>
          <p:cNvSpPr/>
          <p:nvPr/>
        </p:nvSpPr>
        <p:spPr>
          <a:xfrm>
            <a:off x="7362310" y="5949280"/>
            <a:ext cx="1263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sv-SE" b="1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Tonalitet</a:t>
            </a:r>
          </a:p>
        </p:txBody>
      </p:sp>
    </p:spTree>
    <p:extLst>
      <p:ext uri="{BB962C8B-B14F-4D97-AF65-F5344CB8AC3E}">
        <p14:creationId xmlns:p14="http://schemas.microsoft.com/office/powerpoint/2010/main" val="377219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9" b="5521"/>
          <a:stretch/>
        </p:blipFill>
        <p:spPr>
          <a:xfrm>
            <a:off x="0" y="838200"/>
            <a:ext cx="8896350" cy="57594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97998" y="5051756"/>
            <a:ext cx="7656662" cy="1520111"/>
          </a:xfrm>
        </p:spPr>
        <p:txBody>
          <a:bodyPr/>
          <a:lstStyle/>
          <a:p>
            <a:r>
              <a:rPr lang="da-DK" smtClean="0"/>
              <a:t>Omkostning pr. medarbejder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7E5FDA-6D46-4067-BFFB-B18A10B9A8A9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5EE492-5E66-4590-B2E5-DF24A2F515DD}" type="slidenum">
              <a:rPr lang="sv-SE" smtClean="0"/>
              <a:pPr>
                <a:defRPr/>
              </a:pPr>
              <a:t>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6814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" r="2709" b="1603"/>
          <a:stretch/>
        </p:blipFill>
        <p:spPr>
          <a:xfrm>
            <a:off x="0" y="838200"/>
            <a:ext cx="8896350" cy="574989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smtClean="0"/>
              <a:t>Lejekontrakternes længde</a:t>
            </a:r>
            <a:br>
              <a:rPr lang="da-DK" smtClean="0"/>
            </a:br>
            <a:r>
              <a:rPr lang="da-DK" sz="1800" i="1" smtClean="0"/>
              <a:t>Forventningsafstemning / krav</a:t>
            </a:r>
            <a:endParaRPr lang="da-DK" sz="1800" i="1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999325" y="2141891"/>
            <a:ext cx="6285062" cy="192024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da-DK" sz="2400" smtClean="0"/>
              <a:t>Investor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a-DK" sz="2400" smtClean="0"/>
              <a:t>Lejer</a:t>
            </a:r>
            <a:endParaRPr lang="da-DK" sz="240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A6F327-1B3E-4A1B-B674-563BB91AD354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5EE492-5E66-4590-B2E5-DF24A2F515DD}" type="slidenum">
              <a:rPr lang="sv-SE" smtClean="0"/>
              <a:pPr>
                <a:defRPr/>
              </a:pPr>
              <a:t>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6723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40-2738-ppt-bilder"/>
          <p:cNvPicPr>
            <a:picLocks noChangeAspect="1" noChangeArrowheads="1"/>
          </p:cNvPicPr>
          <p:nvPr/>
        </p:nvPicPr>
        <p:blipFill rotWithShape="1">
          <a:blip r:embed="rId2" cstate="print"/>
          <a:srcRect b="547"/>
          <a:stretch/>
        </p:blipFill>
        <p:spPr bwMode="auto">
          <a:xfrm>
            <a:off x="0" y="804442"/>
            <a:ext cx="8897815" cy="577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smtClean="0"/>
              <a:t>Bæredygtighed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A6F327-1B3E-4A1B-B674-563BB91AD354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5EE492-5E66-4590-B2E5-DF24A2F515DD}" type="slidenum">
              <a:rPr lang="sv-SE" smtClean="0"/>
              <a:pPr>
                <a:defRPr/>
              </a:pPr>
              <a:t>27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4380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" r="2709"/>
          <a:stretch/>
        </p:blipFill>
        <p:spPr>
          <a:xfrm>
            <a:off x="0" y="838200"/>
            <a:ext cx="8896350" cy="57594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smtClean="0"/>
              <a:t>Driftsomkostninger er kommet i fokus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7E5FDA-6D46-4067-BFFB-B18A10B9A8A9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5EE492-5E66-4590-B2E5-DF24A2F515DD}" type="slidenum">
              <a:rPr lang="sv-SE" smtClean="0"/>
              <a:pPr>
                <a:defRPr/>
              </a:pPr>
              <a:t>28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1170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smtClean="0"/>
              <a:t>Konkurrentsituationen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509796" y="1044644"/>
            <a:ext cx="6285062" cy="1920240"/>
          </a:xfrm>
        </p:spPr>
        <p:txBody>
          <a:bodyPr/>
          <a:lstStyle/>
          <a:p>
            <a:r>
              <a:rPr lang="da-DK" sz="1800" smtClean="0"/>
              <a:t>Konkurrenter – før</a:t>
            </a:r>
          </a:p>
          <a:p>
            <a:endParaRPr lang="da-DK" sz="1800" smtClean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97AA6A-A8B4-444D-A29A-70E0E8F5AEDE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5EE492-5E66-4590-B2E5-DF24A2F515DD}" type="slidenum">
              <a:rPr lang="sv-SE" smtClean="0"/>
              <a:pPr>
                <a:defRPr/>
              </a:pPr>
              <a:t>29</a:t>
            </a:fld>
            <a:endParaRPr lang="sv-S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" r="1774"/>
          <a:stretch/>
        </p:blipFill>
        <p:spPr bwMode="auto">
          <a:xfrm>
            <a:off x="5357191" y="2306839"/>
            <a:ext cx="2693505" cy="1555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13" y="2814638"/>
            <a:ext cx="2471831" cy="1339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0"/>
          <a:stretch/>
        </p:blipFill>
        <p:spPr bwMode="auto">
          <a:xfrm>
            <a:off x="4641850" y="3862367"/>
            <a:ext cx="1398706" cy="724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114" y="3765930"/>
            <a:ext cx="1554922" cy="91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40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smtClean="0"/>
              <a:t>Værdikæde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7E5FDA-6D46-4067-BFFB-B18A10B9A8A9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5EE492-5E66-4590-B2E5-DF24A2F515DD}" type="slidenum">
              <a:rPr lang="sv-SE" smtClean="0"/>
              <a:pPr>
                <a:defRPr/>
              </a:pPr>
              <a:t>3</a:t>
            </a:fld>
            <a:endParaRPr lang="sv-SE" dirty="0"/>
          </a:p>
        </p:txBody>
      </p:sp>
      <p:grpSp>
        <p:nvGrpSpPr>
          <p:cNvPr id="7" name="Gruppe 6"/>
          <p:cNvGrpSpPr/>
          <p:nvPr/>
        </p:nvGrpSpPr>
        <p:grpSpPr>
          <a:xfrm>
            <a:off x="665210" y="2439201"/>
            <a:ext cx="1420650" cy="568260"/>
            <a:chOff x="3818" y="1747869"/>
            <a:chExt cx="1420650" cy="568260"/>
          </a:xfrm>
          <a:solidFill>
            <a:srgbClr val="A3A3A1"/>
          </a:solidFill>
        </p:grpSpPr>
        <p:sp>
          <p:nvSpPr>
            <p:cNvPr id="23" name="Vinkel 22"/>
            <p:cNvSpPr/>
            <p:nvPr/>
          </p:nvSpPr>
          <p:spPr>
            <a:xfrm>
              <a:off x="3818" y="1747869"/>
              <a:ext cx="1420650" cy="56826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Vinkel 4"/>
            <p:cNvSpPr/>
            <p:nvPr/>
          </p:nvSpPr>
          <p:spPr>
            <a:xfrm>
              <a:off x="287948" y="1747869"/>
              <a:ext cx="852390" cy="56826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06" tIns="14669" rIns="14669" bIns="14669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100" b="1" kern="1200" smtClean="0">
                  <a:solidFill>
                    <a:srgbClr val="FFFFFF"/>
                  </a:solidFill>
                  <a:latin typeface="+mj-lt"/>
                </a:rPr>
                <a:t>Grundkøb</a:t>
              </a:r>
            </a:p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100" b="1" smtClean="0">
                  <a:solidFill>
                    <a:srgbClr val="FFFFFF"/>
                  </a:solidFill>
                  <a:latin typeface="+mj-lt"/>
                </a:rPr>
                <a:t>Koncept</a:t>
              </a:r>
              <a:endParaRPr lang="da-DK" sz="1100" b="1" kern="1200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8" name="Gruppe 7"/>
          <p:cNvGrpSpPr/>
          <p:nvPr/>
        </p:nvGrpSpPr>
        <p:grpSpPr>
          <a:xfrm>
            <a:off x="1943796" y="2439201"/>
            <a:ext cx="1420650" cy="568260"/>
            <a:chOff x="1282404" y="1747869"/>
            <a:chExt cx="1420650" cy="568260"/>
          </a:xfrm>
          <a:solidFill>
            <a:srgbClr val="A8AA31"/>
          </a:solidFill>
        </p:grpSpPr>
        <p:sp>
          <p:nvSpPr>
            <p:cNvPr id="21" name="Vinkel 20"/>
            <p:cNvSpPr/>
            <p:nvPr/>
          </p:nvSpPr>
          <p:spPr>
            <a:xfrm>
              <a:off x="1282404" y="1747869"/>
              <a:ext cx="1420650" cy="56826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hemeClr val="accent4">
                <a:hueOff val="-2491582"/>
                <a:satOff val="-13693"/>
                <a:lumOff val="4078"/>
                <a:alphaOff val="0"/>
              </a:schemeClr>
            </a:fillRef>
            <a:effectRef idx="0">
              <a:schemeClr val="accent4">
                <a:hueOff val="-2491582"/>
                <a:satOff val="-13693"/>
                <a:lumOff val="407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Vinkel 6"/>
            <p:cNvSpPr/>
            <p:nvPr/>
          </p:nvSpPr>
          <p:spPr>
            <a:xfrm>
              <a:off x="1566534" y="1747869"/>
              <a:ext cx="852390" cy="56826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06" tIns="14669" rIns="14669" bIns="14669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100" b="1" kern="1200" smtClean="0">
                  <a:solidFill>
                    <a:srgbClr val="FFFFFF"/>
                  </a:solidFill>
                  <a:latin typeface="+mj-lt"/>
                </a:rPr>
                <a:t>Bygge-</a:t>
              </a:r>
            </a:p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100" b="1" smtClean="0">
                  <a:solidFill>
                    <a:srgbClr val="FFFFFF"/>
                  </a:solidFill>
                  <a:latin typeface="+mj-lt"/>
                </a:rPr>
                <a:t>modning</a:t>
              </a:r>
              <a:endParaRPr lang="da-DK" sz="1100" b="1" kern="1200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9" name="Gruppe 8"/>
          <p:cNvGrpSpPr/>
          <p:nvPr/>
        </p:nvGrpSpPr>
        <p:grpSpPr>
          <a:xfrm>
            <a:off x="3222382" y="2439201"/>
            <a:ext cx="1420650" cy="568260"/>
            <a:chOff x="2560990" y="1747869"/>
            <a:chExt cx="1420650" cy="568260"/>
          </a:xfrm>
          <a:solidFill>
            <a:srgbClr val="894D77"/>
          </a:solidFill>
        </p:grpSpPr>
        <p:sp>
          <p:nvSpPr>
            <p:cNvPr id="19" name="Vinkel 18"/>
            <p:cNvSpPr/>
            <p:nvPr/>
          </p:nvSpPr>
          <p:spPr>
            <a:xfrm>
              <a:off x="2560990" y="1747869"/>
              <a:ext cx="1420650" cy="56826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hemeClr val="accent4">
                <a:hueOff val="-4983165"/>
                <a:satOff val="-27386"/>
                <a:lumOff val="8156"/>
                <a:alphaOff val="0"/>
              </a:schemeClr>
            </a:fillRef>
            <a:effectRef idx="0">
              <a:schemeClr val="accent4">
                <a:hueOff val="-4983165"/>
                <a:satOff val="-27386"/>
                <a:lumOff val="8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Vinkel 8"/>
            <p:cNvSpPr/>
            <p:nvPr/>
          </p:nvSpPr>
          <p:spPr>
            <a:xfrm>
              <a:off x="2845120" y="1747869"/>
              <a:ext cx="852390" cy="56826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06" tIns="14669" rIns="14669" bIns="14669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100" b="1" smtClean="0">
                  <a:solidFill>
                    <a:srgbClr val="FFFFFF"/>
                  </a:solidFill>
                  <a:latin typeface="+mj-lt"/>
                </a:rPr>
                <a:t>Udlejning</a:t>
              </a:r>
              <a:endParaRPr lang="da-DK" sz="1100" b="1" kern="1200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10" name="Gruppe 9"/>
          <p:cNvGrpSpPr/>
          <p:nvPr/>
        </p:nvGrpSpPr>
        <p:grpSpPr>
          <a:xfrm>
            <a:off x="4500967" y="2439201"/>
            <a:ext cx="1420650" cy="568260"/>
            <a:chOff x="3839575" y="1747869"/>
            <a:chExt cx="1420650" cy="568260"/>
          </a:xfrm>
          <a:solidFill>
            <a:srgbClr val="595959"/>
          </a:solidFill>
        </p:grpSpPr>
        <p:sp>
          <p:nvSpPr>
            <p:cNvPr id="17" name="Vinkel 16"/>
            <p:cNvSpPr/>
            <p:nvPr/>
          </p:nvSpPr>
          <p:spPr>
            <a:xfrm>
              <a:off x="3839575" y="1747869"/>
              <a:ext cx="1420650" cy="56826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hemeClr val="accent4">
                <a:hueOff val="-7474747"/>
                <a:satOff val="-41080"/>
                <a:lumOff val="12235"/>
                <a:alphaOff val="0"/>
              </a:schemeClr>
            </a:fillRef>
            <a:effectRef idx="0">
              <a:schemeClr val="accent4">
                <a:hueOff val="-7474747"/>
                <a:satOff val="-41080"/>
                <a:lumOff val="1223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Vinkel 10"/>
            <p:cNvSpPr/>
            <p:nvPr/>
          </p:nvSpPr>
          <p:spPr>
            <a:xfrm>
              <a:off x="4123705" y="1747869"/>
              <a:ext cx="852390" cy="56826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06" tIns="14669" rIns="14669" bIns="14669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100" b="1" kern="1200" smtClean="0">
                  <a:solidFill>
                    <a:srgbClr val="FFFFFF"/>
                  </a:solidFill>
                  <a:latin typeface="+mj-lt"/>
                </a:rPr>
                <a:t>Investor-salg</a:t>
              </a:r>
              <a:endParaRPr lang="da-DK" sz="1100" b="1" kern="1200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12" name="Gruppe 11"/>
          <p:cNvGrpSpPr/>
          <p:nvPr/>
        </p:nvGrpSpPr>
        <p:grpSpPr>
          <a:xfrm>
            <a:off x="5785947" y="2439201"/>
            <a:ext cx="1420650" cy="568260"/>
            <a:chOff x="6396747" y="1747869"/>
            <a:chExt cx="1420650" cy="568260"/>
          </a:xfrm>
          <a:solidFill>
            <a:srgbClr val="72753E"/>
          </a:solidFill>
        </p:grpSpPr>
        <p:sp>
          <p:nvSpPr>
            <p:cNvPr id="13" name="Vinkel 12"/>
            <p:cNvSpPr/>
            <p:nvPr/>
          </p:nvSpPr>
          <p:spPr>
            <a:xfrm>
              <a:off x="6396747" y="1747869"/>
              <a:ext cx="1420650" cy="56826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hemeClr val="accent4">
                <a:hueOff val="-12457912"/>
                <a:satOff val="-68466"/>
                <a:lumOff val="20391"/>
                <a:alphaOff val="0"/>
              </a:schemeClr>
            </a:fillRef>
            <a:effectRef idx="0">
              <a:schemeClr val="accent4">
                <a:hueOff val="-12457912"/>
                <a:satOff val="-68466"/>
                <a:lumOff val="2039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Vinkel 14"/>
            <p:cNvSpPr/>
            <p:nvPr/>
          </p:nvSpPr>
          <p:spPr>
            <a:xfrm>
              <a:off x="6680877" y="1747869"/>
              <a:ext cx="852390" cy="56826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06" tIns="14669" rIns="14669" bIns="14669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100" b="1" kern="1200" smtClean="0">
                  <a:solidFill>
                    <a:srgbClr val="FFFFFF"/>
                  </a:solidFill>
                  <a:latin typeface="+mj-lt"/>
                </a:rPr>
                <a:t>Byggeri</a:t>
              </a:r>
              <a:endParaRPr lang="da-DK" sz="1100" b="1" kern="1200" dirty="0">
                <a:solidFill>
                  <a:srgbClr val="FFFFFF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11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38" y="5948876"/>
            <a:ext cx="1655714" cy="34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891">
            <a:off x="1609384" y="3449987"/>
            <a:ext cx="1874837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smtClean="0"/>
              <a:t>Konkurrentsituationen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509796" y="1044644"/>
            <a:ext cx="6285062" cy="1920240"/>
          </a:xfrm>
        </p:spPr>
        <p:txBody>
          <a:bodyPr/>
          <a:lstStyle/>
          <a:p>
            <a:r>
              <a:rPr lang="da-DK" sz="1800" smtClean="0"/>
              <a:t>Konkurrenter - nu</a:t>
            </a:r>
            <a:endParaRPr lang="da-DK" sz="180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97AA6A-A8B4-444D-A29A-70E0E8F5AEDE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5EE492-5E66-4590-B2E5-DF24A2F515DD}" type="slidenum">
              <a:rPr lang="sv-SE" smtClean="0"/>
              <a:pPr>
                <a:defRPr/>
              </a:pPr>
              <a:t>30</a:t>
            </a:fld>
            <a:endParaRPr lang="sv-SE" dirty="0"/>
          </a:p>
        </p:txBody>
      </p:sp>
      <p:pic>
        <p:nvPicPr>
          <p:cNvPr id="12" name="Billed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384">
            <a:off x="620192" y="4460672"/>
            <a:ext cx="893826" cy="905256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590">
            <a:off x="620193" y="5732094"/>
            <a:ext cx="2022788" cy="304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0137">
            <a:off x="898003" y="3911216"/>
            <a:ext cx="1422763" cy="54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6914">
            <a:off x="283964" y="3412299"/>
            <a:ext cx="1352909" cy="50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3395">
            <a:off x="1489150" y="4547289"/>
            <a:ext cx="15160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8668">
            <a:off x="440981" y="3376378"/>
            <a:ext cx="1866900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1800">
            <a:off x="1271613" y="5091688"/>
            <a:ext cx="960437" cy="63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58981">
            <a:off x="1839241" y="5245953"/>
            <a:ext cx="1608137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298" y="4068461"/>
            <a:ext cx="1275397" cy="36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kstboks 6"/>
          <p:cNvSpPr txBox="1"/>
          <p:nvPr/>
        </p:nvSpPr>
        <p:spPr>
          <a:xfrm>
            <a:off x="4913521" y="3483686"/>
            <a:ext cx="3364525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da-DK" sz="3200" smtClean="0">
                <a:solidFill>
                  <a:srgbClr val="FFFFFF"/>
                </a:solidFill>
                <a:latin typeface="Georgia" pitchFamily="18" charset="0"/>
                <a:cs typeface="Arial" pitchFamily="34" charset="0"/>
              </a:rPr>
              <a:t>OPP-projekter</a:t>
            </a:r>
            <a:endParaRPr lang="da-DK" sz="3200" dirty="0" smtClean="0">
              <a:solidFill>
                <a:srgbClr val="FFFFFF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19" name="Tekstboks 18"/>
          <p:cNvSpPr txBox="1"/>
          <p:nvPr/>
        </p:nvSpPr>
        <p:spPr>
          <a:xfrm>
            <a:off x="3899973" y="2688624"/>
            <a:ext cx="4376236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da-DK" sz="3200" smtClean="0">
                <a:solidFill>
                  <a:srgbClr val="FFFFFF"/>
                </a:solidFill>
                <a:latin typeface="Georgia" pitchFamily="18" charset="0"/>
                <a:cs typeface="Arial" pitchFamily="34" charset="0"/>
              </a:rPr>
              <a:t>Udenlandske selskaber</a:t>
            </a:r>
            <a:endParaRPr lang="da-DK" sz="3200" dirty="0" smtClean="0">
              <a:solidFill>
                <a:srgbClr val="FFFFFF"/>
              </a:solidFill>
              <a:latin typeface="Georgi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11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E5438-9D9C-4B90-AFEB-CCF8FE13D421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5EE492-5E66-4590-B2E5-DF24A2F515DD}" type="slidenum">
              <a:rPr lang="sv-SE" smtClean="0"/>
              <a:pPr>
                <a:defRPr/>
              </a:pPr>
              <a:t>31</a:t>
            </a:fld>
            <a:endParaRPr lang="sv-S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"/>
          <a:stretch/>
        </p:blipFill>
        <p:spPr bwMode="auto">
          <a:xfrm>
            <a:off x="1918252" y="1365465"/>
            <a:ext cx="5297554" cy="454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boks 1"/>
          <p:cNvSpPr txBox="1"/>
          <p:nvPr/>
        </p:nvSpPr>
        <p:spPr>
          <a:xfrm>
            <a:off x="4273975" y="5534512"/>
            <a:ext cx="27045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800" i="1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Don’t shoot the messenger! Ask him questions instead!</a:t>
            </a:r>
            <a:endParaRPr lang="da-DK" sz="800" i="1" dirty="0" smtClean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19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79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smtClean="0"/>
              <a:t>Værdikæde - ny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7E5FDA-6D46-4067-BFFB-B18A10B9A8A9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5EE492-5E66-4590-B2E5-DF24A2F515DD}" type="slidenum">
              <a:rPr lang="sv-SE" smtClean="0"/>
              <a:pPr>
                <a:defRPr/>
              </a:pPr>
              <a:t>4</a:t>
            </a:fld>
            <a:endParaRPr lang="sv-SE" dirty="0"/>
          </a:p>
        </p:txBody>
      </p:sp>
      <p:grpSp>
        <p:nvGrpSpPr>
          <p:cNvPr id="7" name="Gruppe 6"/>
          <p:cNvGrpSpPr/>
          <p:nvPr/>
        </p:nvGrpSpPr>
        <p:grpSpPr>
          <a:xfrm>
            <a:off x="665210" y="2439201"/>
            <a:ext cx="1420650" cy="568260"/>
            <a:chOff x="3818" y="1747869"/>
            <a:chExt cx="1420650" cy="568260"/>
          </a:xfrm>
          <a:solidFill>
            <a:srgbClr val="A3A3A1"/>
          </a:solidFill>
        </p:grpSpPr>
        <p:sp>
          <p:nvSpPr>
            <p:cNvPr id="23" name="Vinkel 22"/>
            <p:cNvSpPr/>
            <p:nvPr/>
          </p:nvSpPr>
          <p:spPr>
            <a:xfrm>
              <a:off x="3818" y="1747869"/>
              <a:ext cx="1420650" cy="56826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Vinkel 4"/>
            <p:cNvSpPr/>
            <p:nvPr/>
          </p:nvSpPr>
          <p:spPr>
            <a:xfrm>
              <a:off x="287948" y="1747869"/>
              <a:ext cx="852390" cy="56826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06" tIns="14669" rIns="14669" bIns="14669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100" b="1" kern="1200" smtClean="0">
                  <a:solidFill>
                    <a:srgbClr val="FFFFFF"/>
                  </a:solidFill>
                  <a:latin typeface="+mj-lt"/>
                </a:rPr>
                <a:t>Grundkøb</a:t>
              </a:r>
            </a:p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100" b="1" smtClean="0">
                  <a:solidFill>
                    <a:srgbClr val="FFFFFF"/>
                  </a:solidFill>
                  <a:latin typeface="+mj-lt"/>
                </a:rPr>
                <a:t>Koncept</a:t>
              </a:r>
              <a:endParaRPr lang="da-DK" sz="1100" b="1" kern="1200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8" name="Gruppe 7"/>
          <p:cNvGrpSpPr/>
          <p:nvPr/>
        </p:nvGrpSpPr>
        <p:grpSpPr>
          <a:xfrm>
            <a:off x="665210" y="3237644"/>
            <a:ext cx="1420650" cy="568260"/>
            <a:chOff x="1282404" y="1747869"/>
            <a:chExt cx="1420650" cy="568260"/>
          </a:xfrm>
          <a:solidFill>
            <a:srgbClr val="A8AA31"/>
          </a:solidFill>
        </p:grpSpPr>
        <p:sp>
          <p:nvSpPr>
            <p:cNvPr id="21" name="Vinkel 20"/>
            <p:cNvSpPr/>
            <p:nvPr/>
          </p:nvSpPr>
          <p:spPr>
            <a:xfrm>
              <a:off x="1282404" y="1747869"/>
              <a:ext cx="1420650" cy="56826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hemeClr val="accent4">
                <a:hueOff val="-2491582"/>
                <a:satOff val="-13693"/>
                <a:lumOff val="4078"/>
                <a:alphaOff val="0"/>
              </a:schemeClr>
            </a:fillRef>
            <a:effectRef idx="0">
              <a:schemeClr val="accent4">
                <a:hueOff val="-2491582"/>
                <a:satOff val="-13693"/>
                <a:lumOff val="407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Vinkel 6"/>
            <p:cNvSpPr/>
            <p:nvPr/>
          </p:nvSpPr>
          <p:spPr>
            <a:xfrm>
              <a:off x="1566534" y="1747869"/>
              <a:ext cx="852390" cy="56826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06" tIns="14669" rIns="14669" bIns="14669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100" b="1" kern="1200" smtClean="0">
                  <a:solidFill>
                    <a:srgbClr val="FFFFFF"/>
                  </a:solidFill>
                  <a:latin typeface="+mj-lt"/>
                </a:rPr>
                <a:t>Bygge-</a:t>
              </a:r>
            </a:p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100" b="1" smtClean="0">
                  <a:solidFill>
                    <a:srgbClr val="FFFFFF"/>
                  </a:solidFill>
                  <a:latin typeface="+mj-lt"/>
                </a:rPr>
                <a:t>modning</a:t>
              </a:r>
              <a:endParaRPr lang="da-DK" sz="1100" b="1" kern="1200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9" name="Gruppe 8"/>
          <p:cNvGrpSpPr/>
          <p:nvPr/>
        </p:nvGrpSpPr>
        <p:grpSpPr>
          <a:xfrm>
            <a:off x="665210" y="4036087"/>
            <a:ext cx="1420650" cy="568260"/>
            <a:chOff x="2560990" y="1747869"/>
            <a:chExt cx="1420650" cy="568260"/>
          </a:xfrm>
          <a:solidFill>
            <a:srgbClr val="894D77"/>
          </a:solidFill>
        </p:grpSpPr>
        <p:sp>
          <p:nvSpPr>
            <p:cNvPr id="19" name="Vinkel 18"/>
            <p:cNvSpPr/>
            <p:nvPr/>
          </p:nvSpPr>
          <p:spPr>
            <a:xfrm>
              <a:off x="2560990" y="1747869"/>
              <a:ext cx="1420650" cy="56826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hemeClr val="accent4">
                <a:hueOff val="-4983165"/>
                <a:satOff val="-27386"/>
                <a:lumOff val="8156"/>
                <a:alphaOff val="0"/>
              </a:schemeClr>
            </a:fillRef>
            <a:effectRef idx="0">
              <a:schemeClr val="accent4">
                <a:hueOff val="-4983165"/>
                <a:satOff val="-27386"/>
                <a:lumOff val="8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Vinkel 8"/>
            <p:cNvSpPr/>
            <p:nvPr/>
          </p:nvSpPr>
          <p:spPr>
            <a:xfrm>
              <a:off x="2845120" y="1747869"/>
              <a:ext cx="852390" cy="56826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06" tIns="14669" rIns="14669" bIns="14669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100" b="1" smtClean="0">
                  <a:solidFill>
                    <a:srgbClr val="FFFFFF"/>
                  </a:solidFill>
                  <a:latin typeface="+mj-lt"/>
                </a:rPr>
                <a:t>Udlejning</a:t>
              </a:r>
              <a:endParaRPr lang="da-DK" sz="1100" b="1" kern="1200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10" name="Gruppe 9"/>
          <p:cNvGrpSpPr/>
          <p:nvPr/>
        </p:nvGrpSpPr>
        <p:grpSpPr>
          <a:xfrm>
            <a:off x="665210" y="4834531"/>
            <a:ext cx="1420650" cy="568260"/>
            <a:chOff x="3839575" y="1747869"/>
            <a:chExt cx="1420650" cy="568260"/>
          </a:xfrm>
          <a:solidFill>
            <a:srgbClr val="595959"/>
          </a:solidFill>
        </p:grpSpPr>
        <p:sp>
          <p:nvSpPr>
            <p:cNvPr id="17" name="Vinkel 16"/>
            <p:cNvSpPr/>
            <p:nvPr/>
          </p:nvSpPr>
          <p:spPr>
            <a:xfrm>
              <a:off x="3839575" y="1747869"/>
              <a:ext cx="1420650" cy="56826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hemeClr val="accent4">
                <a:hueOff val="-7474747"/>
                <a:satOff val="-41080"/>
                <a:lumOff val="12235"/>
                <a:alphaOff val="0"/>
              </a:schemeClr>
            </a:fillRef>
            <a:effectRef idx="0">
              <a:schemeClr val="accent4">
                <a:hueOff val="-7474747"/>
                <a:satOff val="-41080"/>
                <a:lumOff val="1223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Vinkel 10"/>
            <p:cNvSpPr/>
            <p:nvPr/>
          </p:nvSpPr>
          <p:spPr>
            <a:xfrm>
              <a:off x="4123705" y="1747869"/>
              <a:ext cx="852390" cy="56826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06" tIns="14669" rIns="14669" bIns="14669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100" b="1" kern="1200" smtClean="0">
                  <a:solidFill>
                    <a:srgbClr val="FFFFFF"/>
                  </a:solidFill>
                  <a:latin typeface="+mj-lt"/>
                </a:rPr>
                <a:t>Bygge-finansiering</a:t>
              </a:r>
              <a:endParaRPr lang="da-DK" sz="1100" b="1" kern="1200" dirty="0">
                <a:solidFill>
                  <a:srgbClr val="FFFFFF"/>
                </a:solidFill>
                <a:latin typeface="+mj-lt"/>
              </a:endParaRPr>
            </a:p>
          </p:txBody>
        </p:sp>
      </p:grpSp>
      <p:sp>
        <p:nvSpPr>
          <p:cNvPr id="25" name="Rektangel 24"/>
          <p:cNvSpPr/>
          <p:nvPr/>
        </p:nvSpPr>
        <p:spPr>
          <a:xfrm>
            <a:off x="529674" y="2117035"/>
            <a:ext cx="1766266" cy="4333460"/>
          </a:xfrm>
          <a:prstGeom prst="rect">
            <a:avLst/>
          </a:prstGeom>
          <a:noFill/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" name="Gruppe 28"/>
          <p:cNvGrpSpPr/>
          <p:nvPr/>
        </p:nvGrpSpPr>
        <p:grpSpPr>
          <a:xfrm>
            <a:off x="7058139" y="2439201"/>
            <a:ext cx="1420650" cy="568260"/>
            <a:chOff x="6396747" y="1747869"/>
            <a:chExt cx="1420650" cy="568260"/>
          </a:xfrm>
          <a:solidFill>
            <a:srgbClr val="72753E"/>
          </a:solidFill>
        </p:grpSpPr>
        <p:sp>
          <p:nvSpPr>
            <p:cNvPr id="30" name="Vinkel 29"/>
            <p:cNvSpPr/>
            <p:nvPr/>
          </p:nvSpPr>
          <p:spPr>
            <a:xfrm>
              <a:off x="6396747" y="1747869"/>
              <a:ext cx="1420650" cy="56826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hemeClr val="accent4">
                <a:hueOff val="-12457912"/>
                <a:satOff val="-68466"/>
                <a:lumOff val="20391"/>
                <a:alphaOff val="0"/>
              </a:schemeClr>
            </a:fillRef>
            <a:effectRef idx="0">
              <a:schemeClr val="accent4">
                <a:hueOff val="-12457912"/>
                <a:satOff val="-68466"/>
                <a:lumOff val="2039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Vinkel 14"/>
            <p:cNvSpPr/>
            <p:nvPr/>
          </p:nvSpPr>
          <p:spPr>
            <a:xfrm>
              <a:off x="6680877" y="1747869"/>
              <a:ext cx="852390" cy="56826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06" tIns="14669" rIns="14669" bIns="14669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100" b="1" kern="1200" smtClean="0">
                  <a:solidFill>
                    <a:srgbClr val="FFFFFF"/>
                  </a:solidFill>
                  <a:latin typeface="+mj-lt"/>
                </a:rPr>
                <a:t>Byggeri</a:t>
              </a:r>
              <a:endParaRPr lang="da-DK" sz="1100" b="1" kern="1200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32" name="Gruppe 31"/>
          <p:cNvGrpSpPr/>
          <p:nvPr/>
        </p:nvGrpSpPr>
        <p:grpSpPr>
          <a:xfrm>
            <a:off x="7058139" y="3263274"/>
            <a:ext cx="1420650" cy="718209"/>
            <a:chOff x="5088886" y="1657554"/>
            <a:chExt cx="1420650" cy="718209"/>
          </a:xfrm>
          <a:solidFill>
            <a:srgbClr val="C287A9"/>
          </a:solidFill>
        </p:grpSpPr>
        <p:sp>
          <p:nvSpPr>
            <p:cNvPr id="33" name="Vinkel 32"/>
            <p:cNvSpPr/>
            <p:nvPr/>
          </p:nvSpPr>
          <p:spPr>
            <a:xfrm>
              <a:off x="5088886" y="1657554"/>
              <a:ext cx="1420650" cy="56826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hemeClr val="accent4">
                <a:hueOff val="-9966330"/>
                <a:satOff val="-54773"/>
                <a:lumOff val="16313"/>
                <a:alphaOff val="0"/>
              </a:schemeClr>
            </a:fillRef>
            <a:effectRef idx="0">
              <a:schemeClr val="accent4">
                <a:hueOff val="-9966330"/>
                <a:satOff val="-54773"/>
                <a:lumOff val="1631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Vinkel 12"/>
            <p:cNvSpPr/>
            <p:nvPr/>
          </p:nvSpPr>
          <p:spPr>
            <a:xfrm>
              <a:off x="5362535" y="1807503"/>
              <a:ext cx="994456" cy="568260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06" tIns="14669" rIns="14669" bIns="14669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100" b="1" smtClean="0">
                  <a:solidFill>
                    <a:srgbClr val="FFFFFF"/>
                  </a:solidFill>
                  <a:latin typeface="+mj-lt"/>
                </a:rPr>
                <a:t>Indregulering</a:t>
              </a:r>
            </a:p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100" b="1" smtClean="0">
                  <a:solidFill>
                    <a:srgbClr val="FFFFFF"/>
                  </a:solidFill>
                  <a:latin typeface="+mj-lt"/>
                </a:rPr>
                <a:t>Drift</a:t>
              </a:r>
            </a:p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a-DK" sz="1100" b="1" kern="1200" dirty="0">
                <a:solidFill>
                  <a:srgbClr val="FFFFFF"/>
                </a:solidFill>
                <a:latin typeface="+mj-lt"/>
              </a:endParaRPr>
            </a:p>
          </p:txBody>
        </p:sp>
      </p:grpSp>
      <p:sp>
        <p:nvSpPr>
          <p:cNvPr id="35" name="Rektangel 34"/>
          <p:cNvSpPr/>
          <p:nvPr/>
        </p:nvSpPr>
        <p:spPr>
          <a:xfrm>
            <a:off x="6844329" y="3153542"/>
            <a:ext cx="1766266" cy="827480"/>
          </a:xfrm>
          <a:prstGeom prst="rect">
            <a:avLst/>
          </a:prstGeom>
          <a:noFill/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6" name="Gruppe 25"/>
          <p:cNvGrpSpPr/>
          <p:nvPr/>
        </p:nvGrpSpPr>
        <p:grpSpPr>
          <a:xfrm>
            <a:off x="665210" y="5603149"/>
            <a:ext cx="1420650" cy="568260"/>
            <a:chOff x="3839575" y="1747869"/>
            <a:chExt cx="1420650" cy="568260"/>
          </a:xfrm>
          <a:solidFill>
            <a:srgbClr val="A3A3A3"/>
          </a:solidFill>
        </p:grpSpPr>
        <p:sp>
          <p:nvSpPr>
            <p:cNvPr id="27" name="Vinkel 26"/>
            <p:cNvSpPr/>
            <p:nvPr/>
          </p:nvSpPr>
          <p:spPr>
            <a:xfrm>
              <a:off x="3839575" y="1747869"/>
              <a:ext cx="1420650" cy="56826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hemeClr val="accent4">
                <a:hueOff val="-7474747"/>
                <a:satOff val="-41080"/>
                <a:lumOff val="12235"/>
                <a:alphaOff val="0"/>
              </a:schemeClr>
            </a:fillRef>
            <a:effectRef idx="0">
              <a:schemeClr val="accent4">
                <a:hueOff val="-7474747"/>
                <a:satOff val="-41080"/>
                <a:lumOff val="1223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Vinkel 10"/>
            <p:cNvSpPr/>
            <p:nvPr/>
          </p:nvSpPr>
          <p:spPr>
            <a:xfrm>
              <a:off x="4123705" y="1747869"/>
              <a:ext cx="852390" cy="56826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06" tIns="14669" rIns="14669" bIns="14669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100" b="1" kern="1200" smtClean="0">
                  <a:solidFill>
                    <a:srgbClr val="FFFFFF"/>
                  </a:solidFill>
                  <a:latin typeface="+mj-lt"/>
                </a:rPr>
                <a:t>Investor-salg</a:t>
              </a:r>
              <a:endParaRPr lang="da-DK" sz="1100" b="1" kern="1200" dirty="0">
                <a:solidFill>
                  <a:srgbClr val="FFFFFF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330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smtClean="0"/>
              <a:t>Vallensbæk I, II, III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97AA6A-A8B4-444D-A29A-70E0E8F5AEDE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5EE492-5E66-4590-B2E5-DF24A2F515DD}" type="slidenum">
              <a:rPr lang="sv-SE" smtClean="0"/>
              <a:pPr>
                <a:defRPr/>
              </a:pPr>
              <a:t>5</a:t>
            </a:fld>
            <a:endParaRPr lang="sv-S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r="436"/>
          <a:stretch/>
        </p:blipFill>
        <p:spPr bwMode="auto">
          <a:xfrm>
            <a:off x="-1" y="828261"/>
            <a:ext cx="8896351" cy="575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19125" y="191294"/>
            <a:ext cx="3414713" cy="2141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kstboks 6"/>
          <p:cNvSpPr txBox="1"/>
          <p:nvPr/>
        </p:nvSpPr>
        <p:spPr>
          <a:xfrm>
            <a:off x="5536090" y="2574149"/>
            <a:ext cx="2321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Vallensbæk I, II og III</a:t>
            </a:r>
            <a:endParaRPr lang="da-DK" dirty="0" smtClean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" b="2378"/>
          <a:stretch/>
        </p:blipFill>
        <p:spPr>
          <a:xfrm>
            <a:off x="4144619" y="174720"/>
            <a:ext cx="3585064" cy="2158111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0771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9" b="3038"/>
          <a:stretch/>
        </p:blipFill>
        <p:spPr>
          <a:xfrm>
            <a:off x="-11017" y="838201"/>
            <a:ext cx="8896350" cy="57594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D</a:t>
            </a:r>
            <a:r>
              <a:rPr lang="da-DK" smtClean="0"/>
              <a:t>en ideelle projektudviklerverden</a:t>
            </a:r>
            <a:br>
              <a:rPr lang="da-DK" smtClean="0"/>
            </a:br>
            <a:r>
              <a:rPr lang="da-DK" sz="1800" i="1" smtClean="0"/>
              <a:t>Movianto</a:t>
            </a:r>
            <a:endParaRPr lang="da-DK" sz="1800" i="1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97AA6A-A8B4-444D-A29A-70E0E8F5AEDE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Kursus om projektudvikling</a:t>
            </a:r>
            <a:endParaRPr lang="sv-SE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5EE492-5E66-4590-B2E5-DF24A2F515DD}" type="slidenum">
              <a:rPr lang="sv-SE" smtClean="0"/>
              <a:pPr>
                <a:defRPr/>
              </a:pPr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6482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CB398E-5237-4702-993B-8AF521EFA0D6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Kursus om projektudvikling</a:t>
            </a:r>
            <a:endParaRPr lang="sv-SE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5EE492-5E66-4590-B2E5-DF24A2F515DD}" type="slidenum">
              <a:rPr lang="sv-SE" smtClean="0"/>
              <a:pPr>
                <a:defRPr/>
              </a:pPr>
              <a:t>7</a:t>
            </a:fld>
            <a:endParaRPr lang="sv-SE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9"/>
          <a:stretch/>
        </p:blipFill>
        <p:spPr>
          <a:xfrm>
            <a:off x="-1" y="838200"/>
            <a:ext cx="8891489" cy="5759450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 bwMode="gray">
          <a:xfrm>
            <a:off x="670800" y="1315200"/>
            <a:ext cx="7656662" cy="152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FFFFFF"/>
                </a:solidFill>
                <a:latin typeface="Georgia" pitchFamily="18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Georgia" pitchFamily="18" charset="0"/>
              </a:defRPr>
            </a:lvl9pPr>
          </a:lstStyle>
          <a:p>
            <a:r>
              <a:rPr lang="da-DK" smtClean="0"/>
              <a:t>Et godt eksempel</a:t>
            </a:r>
          </a:p>
          <a:p>
            <a:r>
              <a:rPr lang="da-DK" sz="1800" i="1" smtClean="0"/>
              <a:t>Copenhagen Port Company House</a:t>
            </a:r>
            <a:endParaRPr lang="da-DK" sz="1800" i="1"/>
          </a:p>
        </p:txBody>
      </p:sp>
    </p:spTree>
    <p:extLst>
      <p:ext uri="{BB962C8B-B14F-4D97-AF65-F5344CB8AC3E}">
        <p14:creationId xmlns:p14="http://schemas.microsoft.com/office/powerpoint/2010/main" val="333259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736F75-9418-494A-B500-12C38F249FD6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Kursus om projektudvikling</a:t>
            </a:r>
            <a:endParaRPr lang="sv-SE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7496D4-2B2B-48AA-8BC0-E222210C3A6E}" type="slidenum">
              <a:rPr lang="sv-SE" smtClean="0"/>
              <a:pPr>
                <a:defRPr/>
              </a:pPr>
              <a:t>8</a:t>
            </a:fld>
            <a:endParaRPr lang="sv-S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59" y="1342206"/>
            <a:ext cx="3396303" cy="2265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15" y="3889198"/>
            <a:ext cx="3381568" cy="2255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899" y="1342206"/>
            <a:ext cx="3562199" cy="2265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655" y="3879371"/>
            <a:ext cx="3562199" cy="226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77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0" y="838200"/>
            <a:ext cx="8896350" cy="5771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7F104B-6F90-4F67-9F46-B77A6B66B8FD}" type="datetime1">
              <a:rPr lang="da-DK" smtClean="0"/>
              <a:t>28-01-2014</a:t>
            </a:fld>
            <a:endParaRPr lang="sv-SE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Kursus om projektudvikling</a:t>
            </a:r>
            <a:endParaRPr lang="sv-SE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7496D4-2B2B-48AA-8BC0-E222210C3A6E}" type="slidenum">
              <a:rPr lang="sv-SE" smtClean="0">
                <a:solidFill>
                  <a:srgbClr val="A3A3A3">
                    <a:lumMod val="75000"/>
                  </a:srgbClr>
                </a:solidFill>
              </a:rPr>
              <a:pPr>
                <a:defRPr/>
              </a:pPr>
              <a:t>9</a:t>
            </a:fld>
            <a:endParaRPr lang="sv-SE" dirty="0">
              <a:solidFill>
                <a:srgbClr val="A3A3A3">
                  <a:lumMod val="75000"/>
                </a:srgbClr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96" y="3253558"/>
            <a:ext cx="8465911" cy="304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C:\Users\dkcnk\AppData\Local\Temp\SNAGHTML16093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370" y="391227"/>
            <a:ext cx="5945962" cy="35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32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23427d8a725826adad8c81745327cd03b527b30"/>
</p:tagLst>
</file>

<file path=ppt/theme/theme1.xml><?xml version="1.0" encoding="utf-8"?>
<a:theme xmlns:a="http://schemas.openxmlformats.org/drawingml/2006/main" name="NCC_toolbox_2007_v15">
  <a:themeElements>
    <a:clrScheme name="NCC Colors">
      <a:dk1>
        <a:srgbClr val="894D77"/>
      </a:dk1>
      <a:lt1>
        <a:srgbClr val="A3A3A3"/>
      </a:lt1>
      <a:dk2>
        <a:srgbClr val="72753E"/>
      </a:dk2>
      <a:lt2>
        <a:srgbClr val="C86D44"/>
      </a:lt2>
      <a:accent1>
        <a:srgbClr val="5EA1B5"/>
      </a:accent1>
      <a:accent2>
        <a:srgbClr val="72753E"/>
      </a:accent2>
      <a:accent3>
        <a:srgbClr val="A8AA31"/>
      </a:accent3>
      <a:accent4>
        <a:srgbClr val="2375BB"/>
      </a:accent4>
      <a:accent5>
        <a:srgbClr val="A3A3A3"/>
      </a:accent5>
      <a:accent6>
        <a:srgbClr val="595959"/>
      </a:accent6>
      <a:hlink>
        <a:srgbClr val="72753E"/>
      </a:hlink>
      <a:folHlink>
        <a:srgbClr val="C86D44"/>
      </a:folHlink>
    </a:clrScheme>
    <a:fontScheme name="NCC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smtClean="0">
            <a:solidFill>
              <a:srgbClr val="FFFFFF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accent5">
                <a:lumMod val="75000"/>
              </a:schemeClr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custClrLst>
    <a:custClr name="Turquoise">
      <a:srgbClr val="5EA1B5"/>
    </a:custClr>
    <a:custClr name="Moss Green">
      <a:srgbClr val="72753E"/>
    </a:custClr>
    <a:custClr name="Lime">
      <a:srgbClr val="A8AA31"/>
    </a:custClr>
    <a:custClr name="Blue">
      <a:srgbClr val="2375BB"/>
    </a:custClr>
    <a:custClr name="Light Grey">
      <a:srgbClr val="A3A3A3"/>
    </a:custClr>
    <a:custClr name="Dark Grey">
      <a:srgbClr val="595959"/>
    </a:custClr>
    <a:custClr name="Pink">
      <a:srgbClr val="C287A9"/>
    </a:custClr>
    <a:custClr name="Purple">
      <a:srgbClr val="894D77"/>
    </a:custClr>
    <a:custClr name="Orange">
      <a:srgbClr val="C86D44"/>
    </a:custClr>
  </a:custClr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NCC_toolbox_2007_v15</Template>
  <TotalTime>256</TotalTime>
  <Words>272</Words>
  <Application>Microsoft Office PowerPoint</Application>
  <PresentationFormat>Skærmshow (4:3)</PresentationFormat>
  <Paragraphs>149</Paragraphs>
  <Slides>32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32</vt:i4>
      </vt:variant>
    </vt:vector>
  </HeadingPairs>
  <TitlesOfParts>
    <vt:vector size="33" baseType="lpstr">
      <vt:lpstr>NCC_toolbox_2007_v15</vt:lpstr>
      <vt:lpstr>Projektudvikling Set fra en projektudviklers perspektiv </vt:lpstr>
      <vt:lpstr>Projektudvikling  </vt:lpstr>
      <vt:lpstr>Værdikæde</vt:lpstr>
      <vt:lpstr>Værdikæde - ny</vt:lpstr>
      <vt:lpstr>Vallensbæk I, II, III</vt:lpstr>
      <vt:lpstr>Den ideelle projektudviklerverden Movianto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Investorer  Et syndikat af investorer  PFA ATP PensionDanmark  Investorerne overtager bygningen én måned, efter at ankerlejeren, Dansk Standard, er flyttet ind.  </vt:lpstr>
      <vt:lpstr>What It Looks Like As I Speak</vt:lpstr>
      <vt:lpstr>PowerPoint-præsentation</vt:lpstr>
      <vt:lpstr>PowerPoint-præsentation</vt:lpstr>
      <vt:lpstr>PowerPoint-præsentation</vt:lpstr>
      <vt:lpstr>PowerPoint-præsentation</vt:lpstr>
      <vt:lpstr>Omkostning pr. medarbejder</vt:lpstr>
      <vt:lpstr>Lejekontrakternes længde Forventningsafstemning / krav</vt:lpstr>
      <vt:lpstr>Bæredygtighed</vt:lpstr>
      <vt:lpstr>Driftsomkostninger er kommet i fokus</vt:lpstr>
      <vt:lpstr>Konkurrentsituationen</vt:lpstr>
      <vt:lpstr>Konkurrentsituationen</vt:lpstr>
      <vt:lpstr>PowerPoint-præsentation</vt:lpstr>
      <vt:lpstr>PowerPoint-præsentation</vt:lpstr>
    </vt:vector>
  </TitlesOfParts>
  <Company>NCC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Copenhagen Port Portlandsiloerne</dc:title>
  <dc:creator>Charlotte Nekman</dc:creator>
  <cp:lastModifiedBy>daale</cp:lastModifiedBy>
  <cp:revision>29</cp:revision>
  <cp:lastPrinted>2010-12-07T13:47:03Z</cp:lastPrinted>
  <dcterms:created xsi:type="dcterms:W3CDTF">2012-02-28T08:59:09Z</dcterms:created>
  <dcterms:modified xsi:type="dcterms:W3CDTF">2014-01-28T09:19:21Z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ce Key">
    <vt:lpwstr>Template</vt:lpwstr>
  </property>
</Properties>
</file>